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1" r:id="rId2"/>
    <p:sldId id="258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15" r:id="rId15"/>
    <p:sldId id="304" r:id="rId16"/>
    <p:sldId id="305" r:id="rId17"/>
    <p:sldId id="306" r:id="rId18"/>
    <p:sldId id="307" r:id="rId19"/>
    <p:sldId id="308" r:id="rId20"/>
    <p:sldId id="309" r:id="rId21"/>
    <p:sldId id="314" r:id="rId22"/>
    <p:sldId id="310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guimma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8" autoAdjust="0"/>
    <p:restoredTop sz="94660"/>
  </p:normalViewPr>
  <p:slideViewPr>
    <p:cSldViewPr>
      <p:cViewPr>
        <p:scale>
          <a:sx n="121" d="100"/>
          <a:sy n="121" d="100"/>
        </p:scale>
        <p:origin x="-137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ton Carlos" userId="ca54b488a4b5e806" providerId="LiveId" clId="{84DB2179-9DDD-4FF2-8AC6-93B5FD46AF67}"/>
    <pc:docChg chg="undo custSel addSld delSld modSld sldOrd">
      <pc:chgData name="Nilton Carlos" userId="ca54b488a4b5e806" providerId="LiveId" clId="{84DB2179-9DDD-4FF2-8AC6-93B5FD46AF67}" dt="2018-03-28T02:12:02.007" v="868" actId="2696"/>
      <pc:docMkLst>
        <pc:docMk/>
      </pc:docMkLst>
      <pc:sldChg chg="modSp del">
        <pc:chgData name="Nilton Carlos" userId="ca54b488a4b5e806" providerId="LiveId" clId="{84DB2179-9DDD-4FF2-8AC6-93B5FD46AF67}" dt="2018-03-28T01:22:16.030" v="158" actId="2696"/>
        <pc:sldMkLst>
          <pc:docMk/>
          <pc:sldMk cId="3000319539" sldId="257"/>
        </pc:sldMkLst>
        <pc:spChg chg="mod">
          <ac:chgData name="Nilton Carlos" userId="ca54b488a4b5e806" providerId="LiveId" clId="{84DB2179-9DDD-4FF2-8AC6-93B5FD46AF67}" dt="2018-03-28T01:18:44.672" v="134" actId="1076"/>
          <ac:spMkLst>
            <pc:docMk/>
            <pc:sldMk cId="3000319539" sldId="257"/>
            <ac:spMk id="2" creationId="{00000000-0000-0000-0000-000000000000}"/>
          </ac:spMkLst>
        </pc:spChg>
        <pc:spChg chg="mod">
          <ac:chgData name="Nilton Carlos" userId="ca54b488a4b5e806" providerId="LiveId" clId="{84DB2179-9DDD-4FF2-8AC6-93B5FD46AF67}" dt="2018-03-28T01:19:36.021" v="136" actId="1076"/>
          <ac:spMkLst>
            <pc:docMk/>
            <pc:sldMk cId="3000319539" sldId="257"/>
            <ac:spMk id="3" creationId="{00000000-0000-0000-0000-000000000000}"/>
          </ac:spMkLst>
        </pc:spChg>
      </pc:sldChg>
      <pc:sldChg chg="del">
        <pc:chgData name="Nilton Carlos" userId="ca54b488a4b5e806" providerId="LiveId" clId="{84DB2179-9DDD-4FF2-8AC6-93B5FD46AF67}" dt="2018-03-28T01:23:28.476" v="175" actId="2696"/>
        <pc:sldMkLst>
          <pc:docMk/>
          <pc:sldMk cId="3000319539" sldId="259"/>
        </pc:sldMkLst>
      </pc:sldChg>
      <pc:sldChg chg="del">
        <pc:chgData name="Nilton Carlos" userId="ca54b488a4b5e806" providerId="LiveId" clId="{84DB2179-9DDD-4FF2-8AC6-93B5FD46AF67}" dt="2018-03-28T01:27:04.334" v="251" actId="2696"/>
        <pc:sldMkLst>
          <pc:docMk/>
          <pc:sldMk cId="3000319539" sldId="260"/>
        </pc:sldMkLst>
      </pc:sldChg>
      <pc:sldChg chg="modSp del">
        <pc:chgData name="Nilton Carlos" userId="ca54b488a4b5e806" providerId="LiveId" clId="{84DB2179-9DDD-4FF2-8AC6-93B5FD46AF67}" dt="2018-03-28T01:33:03.849" v="297" actId="2696"/>
        <pc:sldMkLst>
          <pc:docMk/>
          <pc:sldMk cId="3000319539" sldId="261"/>
        </pc:sldMkLst>
        <pc:spChg chg="mod">
          <ac:chgData name="Nilton Carlos" userId="ca54b488a4b5e806" providerId="LiveId" clId="{84DB2179-9DDD-4FF2-8AC6-93B5FD46AF67}" dt="2018-03-28T01:29:24.144" v="264" actId="14100"/>
          <ac:spMkLst>
            <pc:docMk/>
            <pc:sldMk cId="3000319539" sldId="261"/>
            <ac:spMk id="2" creationId="{00000000-0000-0000-0000-000000000000}"/>
          </ac:spMkLst>
        </pc:spChg>
      </pc:sldChg>
      <pc:sldChg chg="del">
        <pc:chgData name="Nilton Carlos" userId="ca54b488a4b5e806" providerId="LiveId" clId="{84DB2179-9DDD-4FF2-8AC6-93B5FD46AF67}" dt="2018-03-28T01:34:06.196" v="309" actId="2696"/>
        <pc:sldMkLst>
          <pc:docMk/>
          <pc:sldMk cId="3000319539" sldId="262"/>
        </pc:sldMkLst>
      </pc:sldChg>
      <pc:sldChg chg="del">
        <pc:chgData name="Nilton Carlos" userId="ca54b488a4b5e806" providerId="LiveId" clId="{84DB2179-9DDD-4FF2-8AC6-93B5FD46AF67}" dt="2018-03-28T01:36:15.084" v="335" actId="2696"/>
        <pc:sldMkLst>
          <pc:docMk/>
          <pc:sldMk cId="3000319539" sldId="264"/>
        </pc:sldMkLst>
      </pc:sldChg>
      <pc:sldChg chg="del">
        <pc:chgData name="Nilton Carlos" userId="ca54b488a4b5e806" providerId="LiveId" clId="{84DB2179-9DDD-4FF2-8AC6-93B5FD46AF67}" dt="2018-03-28T01:38:22.234" v="351" actId="2696"/>
        <pc:sldMkLst>
          <pc:docMk/>
          <pc:sldMk cId="0" sldId="265"/>
        </pc:sldMkLst>
      </pc:sldChg>
      <pc:sldChg chg="del">
        <pc:chgData name="Nilton Carlos" userId="ca54b488a4b5e806" providerId="LiveId" clId="{84DB2179-9DDD-4FF2-8AC6-93B5FD46AF67}" dt="2018-03-28T01:40:12.998" v="376" actId="2696"/>
        <pc:sldMkLst>
          <pc:docMk/>
          <pc:sldMk cId="0" sldId="266"/>
        </pc:sldMkLst>
      </pc:sldChg>
      <pc:sldChg chg="modSp del">
        <pc:chgData name="Nilton Carlos" userId="ca54b488a4b5e806" providerId="LiveId" clId="{84DB2179-9DDD-4FF2-8AC6-93B5FD46AF67}" dt="2018-03-28T01:41:53.225" v="444" actId="2696"/>
        <pc:sldMkLst>
          <pc:docMk/>
          <pc:sldMk cId="0" sldId="267"/>
        </pc:sldMkLst>
        <pc:spChg chg="mod">
          <ac:chgData name="Nilton Carlos" userId="ca54b488a4b5e806" providerId="LiveId" clId="{84DB2179-9DDD-4FF2-8AC6-93B5FD46AF67}" dt="2018-03-28T01:41:31.952" v="441" actId="1076"/>
          <ac:spMkLst>
            <pc:docMk/>
            <pc:sldMk cId="0" sldId="267"/>
            <ac:spMk id="7" creationId="{00000000-0000-0000-0000-000000000000}"/>
          </ac:spMkLst>
        </pc:spChg>
        <pc:spChg chg="mod">
          <ac:chgData name="Nilton Carlos" userId="ca54b488a4b5e806" providerId="LiveId" clId="{84DB2179-9DDD-4FF2-8AC6-93B5FD46AF67}" dt="2018-03-28T01:40:55.730" v="434" actId="20577"/>
          <ac:spMkLst>
            <pc:docMk/>
            <pc:sldMk cId="0" sldId="267"/>
            <ac:spMk id="8" creationId="{00000000-0000-0000-0000-000000000000}"/>
          </ac:spMkLst>
        </pc:spChg>
      </pc:sldChg>
      <pc:sldChg chg="modSp del">
        <pc:chgData name="Nilton Carlos" userId="ca54b488a4b5e806" providerId="LiveId" clId="{84DB2179-9DDD-4FF2-8AC6-93B5FD46AF67}" dt="2018-03-28T01:43:40.510" v="478" actId="2696"/>
        <pc:sldMkLst>
          <pc:docMk/>
          <pc:sldMk cId="0" sldId="268"/>
        </pc:sldMkLst>
        <pc:spChg chg="mod">
          <ac:chgData name="Nilton Carlos" userId="ca54b488a4b5e806" providerId="LiveId" clId="{84DB2179-9DDD-4FF2-8AC6-93B5FD46AF67}" dt="2018-03-28T01:42:45.714" v="470" actId="20577"/>
          <ac:spMkLst>
            <pc:docMk/>
            <pc:sldMk cId="0" sldId="268"/>
            <ac:spMk id="4" creationId="{00000000-0000-0000-0000-000000000000}"/>
          </ac:spMkLst>
        </pc:spChg>
      </pc:sldChg>
      <pc:sldChg chg="del">
        <pc:chgData name="Nilton Carlos" userId="ca54b488a4b5e806" providerId="LiveId" clId="{84DB2179-9DDD-4FF2-8AC6-93B5FD46AF67}" dt="2018-03-28T01:46:01.301" v="505" actId="2696"/>
        <pc:sldMkLst>
          <pc:docMk/>
          <pc:sldMk cId="0" sldId="269"/>
        </pc:sldMkLst>
      </pc:sldChg>
      <pc:sldChg chg="add del">
        <pc:chgData name="Nilton Carlos" userId="ca54b488a4b5e806" providerId="LiveId" clId="{84DB2179-9DDD-4FF2-8AC6-93B5FD46AF67}" dt="2018-03-28T01:47:19.043" v="532" actId="2696"/>
        <pc:sldMkLst>
          <pc:docMk/>
          <pc:sldMk cId="0" sldId="270"/>
        </pc:sldMkLst>
      </pc:sldChg>
      <pc:sldChg chg="modSp del">
        <pc:chgData name="Nilton Carlos" userId="ca54b488a4b5e806" providerId="LiveId" clId="{84DB2179-9DDD-4FF2-8AC6-93B5FD46AF67}" dt="2018-03-28T01:50:06.066" v="581" actId="2696"/>
        <pc:sldMkLst>
          <pc:docMk/>
          <pc:sldMk cId="0" sldId="271"/>
        </pc:sldMkLst>
        <pc:spChg chg="mod">
          <ac:chgData name="Nilton Carlos" userId="ca54b488a4b5e806" providerId="LiveId" clId="{84DB2179-9DDD-4FF2-8AC6-93B5FD46AF67}" dt="2018-03-28T01:48:21.916" v="563" actId="1076"/>
          <ac:spMkLst>
            <pc:docMk/>
            <pc:sldMk cId="0" sldId="271"/>
            <ac:spMk id="4" creationId="{00000000-0000-0000-0000-000000000000}"/>
          </ac:spMkLst>
        </pc:spChg>
      </pc:sldChg>
      <pc:sldChg chg="del">
        <pc:chgData name="Nilton Carlos" userId="ca54b488a4b5e806" providerId="LiveId" clId="{84DB2179-9DDD-4FF2-8AC6-93B5FD46AF67}" dt="2018-03-28T01:51:53.522" v="606" actId="2696"/>
        <pc:sldMkLst>
          <pc:docMk/>
          <pc:sldMk cId="0" sldId="272"/>
        </pc:sldMkLst>
      </pc:sldChg>
      <pc:sldChg chg="del">
        <pc:chgData name="Nilton Carlos" userId="ca54b488a4b5e806" providerId="LiveId" clId="{84DB2179-9DDD-4FF2-8AC6-93B5FD46AF67}" dt="2018-03-28T01:29:12.444" v="262" actId="2696"/>
        <pc:sldMkLst>
          <pc:docMk/>
          <pc:sldMk cId="3000319539" sldId="273"/>
        </pc:sldMkLst>
      </pc:sldChg>
      <pc:sldChg chg="del">
        <pc:chgData name="Nilton Carlos" userId="ca54b488a4b5e806" providerId="LiveId" clId="{84DB2179-9DDD-4FF2-8AC6-93B5FD46AF67}" dt="2018-03-28T01:56:39.867" v="700" actId="2696"/>
        <pc:sldMkLst>
          <pc:docMk/>
          <pc:sldMk cId="0" sldId="274"/>
        </pc:sldMkLst>
      </pc:sldChg>
      <pc:sldChg chg="modSp del">
        <pc:chgData name="Nilton Carlos" userId="ca54b488a4b5e806" providerId="LiveId" clId="{84DB2179-9DDD-4FF2-8AC6-93B5FD46AF67}" dt="2018-03-28T01:55:45.764" v="666" actId="2696"/>
        <pc:sldMkLst>
          <pc:docMk/>
          <pc:sldMk cId="0" sldId="276"/>
        </pc:sldMkLst>
        <pc:spChg chg="mod">
          <ac:chgData name="Nilton Carlos" userId="ca54b488a4b5e806" providerId="LiveId" clId="{84DB2179-9DDD-4FF2-8AC6-93B5FD46AF67}" dt="2018-03-28T01:55:08.758" v="660" actId="1076"/>
          <ac:spMkLst>
            <pc:docMk/>
            <pc:sldMk cId="0" sldId="276"/>
            <ac:spMk id="5" creationId="{00000000-0000-0000-0000-000000000000}"/>
          </ac:spMkLst>
        </pc:spChg>
      </pc:sldChg>
      <pc:sldChg chg="del ord">
        <pc:chgData name="Nilton Carlos" userId="ca54b488a4b5e806" providerId="LiveId" clId="{84DB2179-9DDD-4FF2-8AC6-93B5FD46AF67}" dt="2018-03-28T01:53:37.665" v="622" actId="2696"/>
        <pc:sldMkLst>
          <pc:docMk/>
          <pc:sldMk cId="0" sldId="277"/>
        </pc:sldMkLst>
      </pc:sldChg>
      <pc:sldChg chg="del">
        <pc:chgData name="Nilton Carlos" userId="ca54b488a4b5e806" providerId="LiveId" clId="{84DB2179-9DDD-4FF2-8AC6-93B5FD46AF67}" dt="2018-03-28T01:58:04.546" v="743" actId="2696"/>
        <pc:sldMkLst>
          <pc:docMk/>
          <pc:sldMk cId="0" sldId="278"/>
        </pc:sldMkLst>
      </pc:sldChg>
      <pc:sldChg chg="del">
        <pc:chgData name="Nilton Carlos" userId="ca54b488a4b5e806" providerId="LiveId" clId="{84DB2179-9DDD-4FF2-8AC6-93B5FD46AF67}" dt="2018-03-28T02:12:01.991" v="867" actId="2696"/>
        <pc:sldMkLst>
          <pc:docMk/>
          <pc:sldMk cId="0" sldId="279"/>
        </pc:sldMkLst>
      </pc:sldChg>
      <pc:sldChg chg="del">
        <pc:chgData name="Nilton Carlos" userId="ca54b488a4b5e806" providerId="LiveId" clId="{84DB2179-9DDD-4FF2-8AC6-93B5FD46AF67}" dt="2018-03-28T01:44:12.010" v="479" actId="2696"/>
        <pc:sldMkLst>
          <pc:docMk/>
          <pc:sldMk cId="0" sldId="280"/>
        </pc:sldMkLst>
      </pc:sldChg>
      <pc:sldChg chg="modSp">
        <pc:chgData name="Nilton Carlos" userId="ca54b488a4b5e806" providerId="LiveId" clId="{84DB2179-9DDD-4FF2-8AC6-93B5FD46AF67}" dt="2018-03-28T01:17:00.989" v="131" actId="20577"/>
        <pc:sldMkLst>
          <pc:docMk/>
          <pc:sldMk cId="1776668814" sldId="285"/>
        </pc:sldMkLst>
        <pc:graphicFrameChg chg="modGraphic">
          <ac:chgData name="Nilton Carlos" userId="ca54b488a4b5e806" providerId="LiveId" clId="{84DB2179-9DDD-4FF2-8AC6-93B5FD46AF67}" dt="2018-03-28T01:17:00.989" v="131" actId="20577"/>
          <ac:graphicFrameMkLst>
            <pc:docMk/>
            <pc:sldMk cId="1776668814" sldId="285"/>
            <ac:graphicFrameMk id="4" creationId="{51CD3C3F-892E-4A44-AFD8-637383AAB175}"/>
          </ac:graphicFrameMkLst>
        </pc:graphicFrameChg>
      </pc:sldChg>
      <pc:sldChg chg="addSp delSp modSp add">
        <pc:chgData name="Nilton Carlos" userId="ca54b488a4b5e806" providerId="LiveId" clId="{84DB2179-9DDD-4FF2-8AC6-93B5FD46AF67}" dt="2018-03-28T01:10:56.707" v="40" actId="255"/>
        <pc:sldMkLst>
          <pc:docMk/>
          <pc:sldMk cId="3651069225" sldId="289"/>
        </pc:sldMkLst>
        <pc:spChg chg="mod">
          <ac:chgData name="Nilton Carlos" userId="ca54b488a4b5e806" providerId="LiveId" clId="{84DB2179-9DDD-4FF2-8AC6-93B5FD46AF67}" dt="2018-03-28T01:08:13.621" v="14" actId="1076"/>
          <ac:spMkLst>
            <pc:docMk/>
            <pc:sldMk cId="3651069225" sldId="289"/>
            <ac:spMk id="2" creationId="{7DB91238-1BAE-4A0F-8138-E2827C535120}"/>
          </ac:spMkLst>
        </pc:spChg>
        <pc:spChg chg="del mod">
          <ac:chgData name="Nilton Carlos" userId="ca54b488a4b5e806" providerId="LiveId" clId="{84DB2179-9DDD-4FF2-8AC6-93B5FD46AF67}" dt="2018-03-28T01:08:17.151" v="16"/>
          <ac:spMkLst>
            <pc:docMk/>
            <pc:sldMk cId="3651069225" sldId="289"/>
            <ac:spMk id="3" creationId="{46AE4938-9964-4C64-B0C8-A5069A6B7403}"/>
          </ac:spMkLst>
        </pc:spChg>
        <pc:graphicFrameChg chg="add mod modGraphic">
          <ac:chgData name="Nilton Carlos" userId="ca54b488a4b5e806" providerId="LiveId" clId="{84DB2179-9DDD-4FF2-8AC6-93B5FD46AF67}" dt="2018-03-28T01:10:56.707" v="40" actId="255"/>
          <ac:graphicFrameMkLst>
            <pc:docMk/>
            <pc:sldMk cId="3651069225" sldId="289"/>
            <ac:graphicFrameMk id="4" creationId="{15B6108E-86C6-4131-9380-F7BF4FDD9236}"/>
          </ac:graphicFrameMkLst>
        </pc:graphicFrameChg>
      </pc:sldChg>
      <pc:sldChg chg="delSp modSp add">
        <pc:chgData name="Nilton Carlos" userId="ca54b488a4b5e806" providerId="LiveId" clId="{84DB2179-9DDD-4FF2-8AC6-93B5FD46AF67}" dt="2018-03-28T01:12:45.320" v="79"/>
        <pc:sldMkLst>
          <pc:docMk/>
          <pc:sldMk cId="3826008923" sldId="290"/>
        </pc:sldMkLst>
        <pc:spChg chg="del">
          <ac:chgData name="Nilton Carlos" userId="ca54b488a4b5e806" providerId="LiveId" clId="{84DB2179-9DDD-4FF2-8AC6-93B5FD46AF67}" dt="2018-03-28T01:11:07.731" v="42" actId="478"/>
          <ac:spMkLst>
            <pc:docMk/>
            <pc:sldMk cId="3826008923" sldId="290"/>
            <ac:spMk id="2" creationId="{A3A038AC-95AF-4F66-9CF5-F1573295A23E}"/>
          </ac:spMkLst>
        </pc:spChg>
        <pc:spChg chg="mod">
          <ac:chgData name="Nilton Carlos" userId="ca54b488a4b5e806" providerId="LiveId" clId="{84DB2179-9DDD-4FF2-8AC6-93B5FD46AF67}" dt="2018-03-28T01:12:45.320" v="79"/>
          <ac:spMkLst>
            <pc:docMk/>
            <pc:sldMk cId="3826008923" sldId="290"/>
            <ac:spMk id="3" creationId="{A8DC230C-BAA1-4EFB-9260-3D3C376AE432}"/>
          </ac:spMkLst>
        </pc:spChg>
      </pc:sldChg>
      <pc:sldChg chg="delSp modSp add">
        <pc:chgData name="Nilton Carlos" userId="ca54b488a4b5e806" providerId="LiveId" clId="{84DB2179-9DDD-4FF2-8AC6-93B5FD46AF67}" dt="2018-03-28T01:19:23.739" v="135"/>
        <pc:sldMkLst>
          <pc:docMk/>
          <pc:sldMk cId="1511395090" sldId="291"/>
        </pc:sldMkLst>
        <pc:spChg chg="del">
          <ac:chgData name="Nilton Carlos" userId="ca54b488a4b5e806" providerId="LiveId" clId="{84DB2179-9DDD-4FF2-8AC6-93B5FD46AF67}" dt="2018-03-28T01:13:27.400" v="81" actId="478"/>
          <ac:spMkLst>
            <pc:docMk/>
            <pc:sldMk cId="1511395090" sldId="291"/>
            <ac:spMk id="2" creationId="{A86F1DD3-9F70-4C07-B448-416380A1AB52}"/>
          </ac:spMkLst>
        </pc:spChg>
        <pc:spChg chg="mod">
          <ac:chgData name="Nilton Carlos" userId="ca54b488a4b5e806" providerId="LiveId" clId="{84DB2179-9DDD-4FF2-8AC6-93B5FD46AF67}" dt="2018-03-28T01:19:23.739" v="135"/>
          <ac:spMkLst>
            <pc:docMk/>
            <pc:sldMk cId="1511395090" sldId="291"/>
            <ac:spMk id="3" creationId="{58FB1A7A-858B-455D-8FA8-E9CA31037458}"/>
          </ac:spMkLst>
        </pc:spChg>
      </pc:sldChg>
      <pc:sldChg chg="addSp delSp modSp add">
        <pc:chgData name="Nilton Carlos" userId="ca54b488a4b5e806" providerId="LiveId" clId="{84DB2179-9DDD-4FF2-8AC6-93B5FD46AF67}" dt="2018-03-28T01:21:50.491" v="157" actId="20577"/>
        <pc:sldMkLst>
          <pc:docMk/>
          <pc:sldMk cId="953570065" sldId="292"/>
        </pc:sldMkLst>
        <pc:spChg chg="del">
          <ac:chgData name="Nilton Carlos" userId="ca54b488a4b5e806" providerId="LiveId" clId="{84DB2179-9DDD-4FF2-8AC6-93B5FD46AF67}" dt="2018-03-28T01:20:34.527" v="138" actId="478"/>
          <ac:spMkLst>
            <pc:docMk/>
            <pc:sldMk cId="953570065" sldId="292"/>
            <ac:spMk id="2" creationId="{EBA34B11-AA8C-451B-9AC9-A9F3AC6721F0}"/>
          </ac:spMkLst>
        </pc:spChg>
        <pc:spChg chg="del mod">
          <ac:chgData name="Nilton Carlos" userId="ca54b488a4b5e806" providerId="LiveId" clId="{84DB2179-9DDD-4FF2-8AC6-93B5FD46AF67}" dt="2018-03-28T01:20:36.912" v="140"/>
          <ac:spMkLst>
            <pc:docMk/>
            <pc:sldMk cId="953570065" sldId="292"/>
            <ac:spMk id="3" creationId="{BA9DDBD7-49E9-49D0-99FB-2233D07D9F50}"/>
          </ac:spMkLst>
        </pc:spChg>
        <pc:spChg chg="add mod">
          <ac:chgData name="Nilton Carlos" userId="ca54b488a4b5e806" providerId="LiveId" clId="{84DB2179-9DDD-4FF2-8AC6-93B5FD46AF67}" dt="2018-03-28T01:21:50.491" v="157" actId="20577"/>
          <ac:spMkLst>
            <pc:docMk/>
            <pc:sldMk cId="953570065" sldId="292"/>
            <ac:spMk id="4" creationId="{D40608E4-1B94-4E97-A19B-9F75B7517BFD}"/>
          </ac:spMkLst>
        </pc:spChg>
      </pc:sldChg>
      <pc:sldChg chg="addSp delSp modSp add">
        <pc:chgData name="Nilton Carlos" userId="ca54b488a4b5e806" providerId="LiveId" clId="{84DB2179-9DDD-4FF2-8AC6-93B5FD46AF67}" dt="2018-03-28T02:01:34.621" v="760" actId="2711"/>
        <pc:sldMkLst>
          <pc:docMk/>
          <pc:sldMk cId="3829007651" sldId="293"/>
        </pc:sldMkLst>
        <pc:spChg chg="del">
          <ac:chgData name="Nilton Carlos" userId="ca54b488a4b5e806" providerId="LiveId" clId="{84DB2179-9DDD-4FF2-8AC6-93B5FD46AF67}" dt="2018-03-28T01:22:32.285" v="160" actId="478"/>
          <ac:spMkLst>
            <pc:docMk/>
            <pc:sldMk cId="3829007651" sldId="293"/>
            <ac:spMk id="2" creationId="{C4197E09-1D0B-494A-B746-BF048C0A2F49}"/>
          </ac:spMkLst>
        </pc:spChg>
        <pc:spChg chg="del mod">
          <ac:chgData name="Nilton Carlos" userId="ca54b488a4b5e806" providerId="LiveId" clId="{84DB2179-9DDD-4FF2-8AC6-93B5FD46AF67}" dt="2018-03-28T01:22:35.091" v="162"/>
          <ac:spMkLst>
            <pc:docMk/>
            <pc:sldMk cId="3829007651" sldId="293"/>
            <ac:spMk id="3" creationId="{D7198F12-CFBF-4EDD-81E3-54430C0A0241}"/>
          </ac:spMkLst>
        </pc:spChg>
        <pc:spChg chg="add mod">
          <ac:chgData name="Nilton Carlos" userId="ca54b488a4b5e806" providerId="LiveId" clId="{84DB2179-9DDD-4FF2-8AC6-93B5FD46AF67}" dt="2018-03-28T02:01:22.012" v="758" actId="2711"/>
          <ac:spMkLst>
            <pc:docMk/>
            <pc:sldMk cId="3829007651" sldId="293"/>
            <ac:spMk id="4" creationId="{29CC4A0E-A932-4AE1-AD1F-93E7B51567F0}"/>
          </ac:spMkLst>
        </pc:spChg>
        <pc:graphicFrameChg chg="add mod">
          <ac:chgData name="Nilton Carlos" userId="ca54b488a4b5e806" providerId="LiveId" clId="{84DB2179-9DDD-4FF2-8AC6-93B5FD46AF67}" dt="2018-03-28T02:01:34.621" v="760" actId="2711"/>
          <ac:graphicFrameMkLst>
            <pc:docMk/>
            <pc:sldMk cId="3829007651" sldId="293"/>
            <ac:graphicFrameMk id="5" creationId="{D3E8138E-5BA9-42CF-BA32-80C4E16404B5}"/>
          </ac:graphicFrameMkLst>
        </pc:graphicFrameChg>
      </pc:sldChg>
      <pc:sldChg chg="addSp delSp modSp add del">
        <pc:chgData name="Nilton Carlos" userId="ca54b488a4b5e806" providerId="LiveId" clId="{84DB2179-9DDD-4FF2-8AC6-93B5FD46AF67}" dt="2018-03-28T01:27:01.020" v="250" actId="2696"/>
        <pc:sldMkLst>
          <pc:docMk/>
          <pc:sldMk cId="3090759434" sldId="294"/>
        </pc:sldMkLst>
        <pc:spChg chg="del">
          <ac:chgData name="Nilton Carlos" userId="ca54b488a4b5e806" providerId="LiveId" clId="{84DB2179-9DDD-4FF2-8AC6-93B5FD46AF67}" dt="2018-03-28T01:24:18.827" v="177" actId="478"/>
          <ac:spMkLst>
            <pc:docMk/>
            <pc:sldMk cId="3090759434" sldId="294"/>
            <ac:spMk id="2" creationId="{04A7A1AE-3ED3-4A67-BDB5-FCC26709D1A4}"/>
          </ac:spMkLst>
        </pc:spChg>
        <pc:spChg chg="del mod">
          <ac:chgData name="Nilton Carlos" userId="ca54b488a4b5e806" providerId="LiveId" clId="{84DB2179-9DDD-4FF2-8AC6-93B5FD46AF67}" dt="2018-03-28T01:24:25.923" v="180"/>
          <ac:spMkLst>
            <pc:docMk/>
            <pc:sldMk cId="3090759434" sldId="294"/>
            <ac:spMk id="3" creationId="{75C5FF30-7BDD-413D-8E76-57C0A3E70854}"/>
          </ac:spMkLst>
        </pc:spChg>
        <pc:spChg chg="add mod">
          <ac:chgData name="Nilton Carlos" userId="ca54b488a4b5e806" providerId="LiveId" clId="{84DB2179-9DDD-4FF2-8AC6-93B5FD46AF67}" dt="2018-03-28T01:25:10.342" v="204" actId="113"/>
          <ac:spMkLst>
            <pc:docMk/>
            <pc:sldMk cId="3090759434" sldId="294"/>
            <ac:spMk id="5" creationId="{6FC630D1-4A5B-47D4-9F6A-207BBE6BE0B1}"/>
          </ac:spMkLst>
        </pc:spChg>
        <pc:spChg chg="add mod">
          <ac:chgData name="Nilton Carlos" userId="ca54b488a4b5e806" providerId="LiveId" clId="{84DB2179-9DDD-4FF2-8AC6-93B5FD46AF67}" dt="2018-03-28T01:26:10.123" v="248" actId="255"/>
          <ac:spMkLst>
            <pc:docMk/>
            <pc:sldMk cId="3090759434" sldId="294"/>
            <ac:spMk id="7" creationId="{83D1D7CB-0D3C-42EF-AFD7-350B7D5960AF}"/>
          </ac:spMkLst>
        </pc:spChg>
        <pc:picChg chg="add del mod">
          <ac:chgData name="Nilton Carlos" userId="ca54b488a4b5e806" providerId="LiveId" clId="{84DB2179-9DDD-4FF2-8AC6-93B5FD46AF67}" dt="2018-03-28T01:25:14.779" v="205" actId="478"/>
          <ac:picMkLst>
            <pc:docMk/>
            <pc:sldMk cId="3090759434" sldId="294"/>
            <ac:picMk id="4" creationId="{9BBE161D-0CED-4ED4-A028-BAA5142FEF20}"/>
          </ac:picMkLst>
        </pc:picChg>
      </pc:sldChg>
      <pc:sldChg chg="addSp delSp modSp add">
        <pc:chgData name="Nilton Carlos" userId="ca54b488a4b5e806" providerId="LiveId" clId="{84DB2179-9DDD-4FF2-8AC6-93B5FD46AF67}" dt="2018-03-28T01:32:53.790" v="294" actId="1076"/>
        <pc:sldMkLst>
          <pc:docMk/>
          <pc:sldMk cId="722531542" sldId="295"/>
        </pc:sldMkLst>
        <pc:spChg chg="mod">
          <ac:chgData name="Nilton Carlos" userId="ca54b488a4b5e806" providerId="LiveId" clId="{84DB2179-9DDD-4FF2-8AC6-93B5FD46AF67}" dt="2018-03-28T01:29:53.778" v="271"/>
          <ac:spMkLst>
            <pc:docMk/>
            <pc:sldMk cId="722531542" sldId="295"/>
            <ac:spMk id="2" creationId="{5DFBD4E8-ABD8-4287-9EAC-A1953079DA1F}"/>
          </ac:spMkLst>
        </pc:spChg>
        <pc:spChg chg="del">
          <ac:chgData name="Nilton Carlos" userId="ca54b488a4b5e806" providerId="LiveId" clId="{84DB2179-9DDD-4FF2-8AC6-93B5FD46AF67}" dt="2018-03-28T01:30:50.350" v="272"/>
          <ac:spMkLst>
            <pc:docMk/>
            <pc:sldMk cId="722531542" sldId="295"/>
            <ac:spMk id="3" creationId="{9D81DE16-B7A4-42E5-93A6-EAEA0EAAB392}"/>
          </ac:spMkLst>
        </pc:spChg>
        <pc:spChg chg="add mod">
          <ac:chgData name="Nilton Carlos" userId="ca54b488a4b5e806" providerId="LiveId" clId="{84DB2179-9DDD-4FF2-8AC6-93B5FD46AF67}" dt="2018-03-28T01:32:14.237" v="288" actId="2711"/>
          <ac:spMkLst>
            <pc:docMk/>
            <pc:sldMk cId="722531542" sldId="295"/>
            <ac:spMk id="4" creationId="{C5987296-3835-4BD2-BF79-358825C41E89}"/>
          </ac:spMkLst>
        </pc:spChg>
        <pc:spChg chg="add mod">
          <ac:chgData name="Nilton Carlos" userId="ca54b488a4b5e806" providerId="LiveId" clId="{84DB2179-9DDD-4FF2-8AC6-93B5FD46AF67}" dt="2018-03-28T01:32:43.748" v="292" actId="1076"/>
          <ac:spMkLst>
            <pc:docMk/>
            <pc:sldMk cId="722531542" sldId="295"/>
            <ac:spMk id="5" creationId="{360F9D43-9C81-4810-BF6A-1E4FFE212631}"/>
          </ac:spMkLst>
        </pc:spChg>
        <pc:spChg chg="add mod">
          <ac:chgData name="Nilton Carlos" userId="ca54b488a4b5e806" providerId="LiveId" clId="{84DB2179-9DDD-4FF2-8AC6-93B5FD46AF67}" dt="2018-03-28T01:32:48.165" v="293" actId="1076"/>
          <ac:spMkLst>
            <pc:docMk/>
            <pc:sldMk cId="722531542" sldId="295"/>
            <ac:spMk id="6" creationId="{385CDBFA-350D-4854-AE7A-3BBC8E1CA0BB}"/>
          </ac:spMkLst>
        </pc:spChg>
        <pc:spChg chg="add mod">
          <ac:chgData name="Nilton Carlos" userId="ca54b488a4b5e806" providerId="LiveId" clId="{84DB2179-9DDD-4FF2-8AC6-93B5FD46AF67}" dt="2018-03-28T01:32:53.790" v="294" actId="1076"/>
          <ac:spMkLst>
            <pc:docMk/>
            <pc:sldMk cId="722531542" sldId="295"/>
            <ac:spMk id="7" creationId="{2B4CA43B-4001-41C7-A127-6241A8CE0925}"/>
          </ac:spMkLst>
        </pc:spChg>
      </pc:sldChg>
      <pc:sldChg chg="addSp delSp modSp add del">
        <pc:chgData name="Nilton Carlos" userId="ca54b488a4b5e806" providerId="LiveId" clId="{84DB2179-9DDD-4FF2-8AC6-93B5FD46AF67}" dt="2018-03-28T01:29:07.861" v="261" actId="2696"/>
        <pc:sldMkLst>
          <pc:docMk/>
          <pc:sldMk cId="2455346574" sldId="295"/>
        </pc:sldMkLst>
        <pc:spChg chg="del">
          <ac:chgData name="Nilton Carlos" userId="ca54b488a4b5e806" providerId="LiveId" clId="{84DB2179-9DDD-4FF2-8AC6-93B5FD46AF67}" dt="2018-03-28T01:28:00.750" v="253" actId="478"/>
          <ac:spMkLst>
            <pc:docMk/>
            <pc:sldMk cId="2455346574" sldId="295"/>
            <ac:spMk id="2" creationId="{CB8876D1-7779-4E01-A0B1-2F84312973FC}"/>
          </ac:spMkLst>
        </pc:spChg>
        <pc:spChg chg="del mod">
          <ac:chgData name="Nilton Carlos" userId="ca54b488a4b5e806" providerId="LiveId" clId="{84DB2179-9DDD-4FF2-8AC6-93B5FD46AF67}" dt="2018-03-28T01:28:28.723" v="259"/>
          <ac:spMkLst>
            <pc:docMk/>
            <pc:sldMk cId="2455346574" sldId="295"/>
            <ac:spMk id="3" creationId="{E1E3AAB2-2197-433F-9476-FDC17A9B7C6C}"/>
          </ac:spMkLst>
        </pc:spChg>
        <pc:spChg chg="add mod">
          <ac:chgData name="Nilton Carlos" userId="ca54b488a4b5e806" providerId="LiveId" clId="{84DB2179-9DDD-4FF2-8AC6-93B5FD46AF67}" dt="2018-03-28T01:28:35.139" v="260" actId="20577"/>
          <ac:spMkLst>
            <pc:docMk/>
            <pc:sldMk cId="2455346574" sldId="295"/>
            <ac:spMk id="4" creationId="{EBD57898-DDAF-4869-81D0-2C11225CDF32}"/>
          </ac:spMkLst>
        </pc:spChg>
      </pc:sldChg>
      <pc:sldChg chg="addSp delSp modSp add">
        <pc:chgData name="Nilton Carlos" userId="ca54b488a4b5e806" providerId="LiveId" clId="{84DB2179-9DDD-4FF2-8AC6-93B5FD46AF67}" dt="2018-03-28T02:01:54.193" v="762" actId="2711"/>
        <pc:sldMkLst>
          <pc:docMk/>
          <pc:sldMk cId="442272154" sldId="296"/>
        </pc:sldMkLst>
        <pc:spChg chg="del">
          <ac:chgData name="Nilton Carlos" userId="ca54b488a4b5e806" providerId="LiveId" clId="{84DB2179-9DDD-4FF2-8AC6-93B5FD46AF67}" dt="2018-03-28T01:33:30.495" v="302" actId="478"/>
          <ac:spMkLst>
            <pc:docMk/>
            <pc:sldMk cId="442272154" sldId="296"/>
            <ac:spMk id="2" creationId="{F0C7D0DF-5199-4614-ADAB-6AEFA227C8DC}"/>
          </ac:spMkLst>
        </pc:spChg>
        <pc:spChg chg="del">
          <ac:chgData name="Nilton Carlos" userId="ca54b488a4b5e806" providerId="LiveId" clId="{84DB2179-9DDD-4FF2-8AC6-93B5FD46AF67}" dt="2018-03-28T01:33:19.646" v="299"/>
          <ac:spMkLst>
            <pc:docMk/>
            <pc:sldMk cId="442272154" sldId="296"/>
            <ac:spMk id="3" creationId="{A5F7FD4D-1444-4DB2-BA2D-C615528F35A8}"/>
          </ac:spMkLst>
        </pc:spChg>
        <pc:spChg chg="add mod">
          <ac:chgData name="Nilton Carlos" userId="ca54b488a4b5e806" providerId="LiveId" clId="{84DB2179-9DDD-4FF2-8AC6-93B5FD46AF67}" dt="2018-03-28T02:01:49.190" v="761" actId="2711"/>
          <ac:spMkLst>
            <pc:docMk/>
            <pc:sldMk cId="442272154" sldId="296"/>
            <ac:spMk id="4" creationId="{ED7812F5-48BD-4249-AE20-830E3AA5F9BF}"/>
          </ac:spMkLst>
        </pc:spChg>
        <pc:spChg chg="add mod">
          <ac:chgData name="Nilton Carlos" userId="ca54b488a4b5e806" providerId="LiveId" clId="{84DB2179-9DDD-4FF2-8AC6-93B5FD46AF67}" dt="2018-03-28T02:01:54.193" v="762" actId="2711"/>
          <ac:spMkLst>
            <pc:docMk/>
            <pc:sldMk cId="442272154" sldId="296"/>
            <ac:spMk id="5" creationId="{7A3184D5-69E6-40FC-B01A-9C133C4BA84D}"/>
          </ac:spMkLst>
        </pc:spChg>
      </pc:sldChg>
      <pc:sldChg chg="add del">
        <pc:chgData name="Nilton Carlos" userId="ca54b488a4b5e806" providerId="LiveId" clId="{84DB2179-9DDD-4FF2-8AC6-93B5FD46AF67}" dt="2018-03-28T01:33:02.201" v="296"/>
        <pc:sldMkLst>
          <pc:docMk/>
          <pc:sldMk cId="1052131842" sldId="296"/>
        </pc:sldMkLst>
      </pc:sldChg>
      <pc:sldChg chg="addSp delSp modSp add">
        <pc:chgData name="Nilton Carlos" userId="ca54b488a4b5e806" providerId="LiveId" clId="{84DB2179-9DDD-4FF2-8AC6-93B5FD46AF67}" dt="2018-03-28T02:02:19.949" v="766" actId="2711"/>
        <pc:sldMkLst>
          <pc:docMk/>
          <pc:sldMk cId="2159885544" sldId="297"/>
        </pc:sldMkLst>
        <pc:spChg chg="mod">
          <ac:chgData name="Nilton Carlos" userId="ca54b488a4b5e806" providerId="LiveId" clId="{84DB2179-9DDD-4FF2-8AC6-93B5FD46AF67}" dt="2018-03-28T01:34:37.764" v="317" actId="1076"/>
          <ac:spMkLst>
            <pc:docMk/>
            <pc:sldMk cId="2159885544" sldId="297"/>
            <ac:spMk id="2" creationId="{69C827EB-6E83-4975-8204-0C8BBFA2EB51}"/>
          </ac:spMkLst>
        </pc:spChg>
        <pc:spChg chg="del">
          <ac:chgData name="Nilton Carlos" userId="ca54b488a4b5e806" providerId="LiveId" clId="{84DB2179-9DDD-4FF2-8AC6-93B5FD46AF67}" dt="2018-03-28T01:34:52.781" v="318"/>
          <ac:spMkLst>
            <pc:docMk/>
            <pc:sldMk cId="2159885544" sldId="297"/>
            <ac:spMk id="3" creationId="{41F9A4A3-5ACE-4280-9E22-D7EB1FB44279}"/>
          </ac:spMkLst>
        </pc:spChg>
        <pc:spChg chg="add mod">
          <ac:chgData name="Nilton Carlos" userId="ca54b488a4b5e806" providerId="LiveId" clId="{84DB2179-9DDD-4FF2-8AC6-93B5FD46AF67}" dt="2018-03-28T02:02:03.459" v="763" actId="2711"/>
          <ac:spMkLst>
            <pc:docMk/>
            <pc:sldMk cId="2159885544" sldId="297"/>
            <ac:spMk id="4" creationId="{E3A49762-751E-46F0-A426-1A00F4DD6DD1}"/>
          </ac:spMkLst>
        </pc:spChg>
        <pc:spChg chg="add mod">
          <ac:chgData name="Nilton Carlos" userId="ca54b488a4b5e806" providerId="LiveId" clId="{84DB2179-9DDD-4FF2-8AC6-93B5FD46AF67}" dt="2018-03-28T02:02:08.736" v="764" actId="2711"/>
          <ac:spMkLst>
            <pc:docMk/>
            <pc:sldMk cId="2159885544" sldId="297"/>
            <ac:spMk id="5" creationId="{F4C26143-7F2E-440F-833C-4FB0B0EE00D7}"/>
          </ac:spMkLst>
        </pc:spChg>
        <pc:spChg chg="add mod">
          <ac:chgData name="Nilton Carlos" userId="ca54b488a4b5e806" providerId="LiveId" clId="{84DB2179-9DDD-4FF2-8AC6-93B5FD46AF67}" dt="2018-03-28T02:02:14.547" v="765" actId="2711"/>
          <ac:spMkLst>
            <pc:docMk/>
            <pc:sldMk cId="2159885544" sldId="297"/>
            <ac:spMk id="6" creationId="{8E6E89F3-3C17-4468-BD2C-D02EB4B156E2}"/>
          </ac:spMkLst>
        </pc:spChg>
        <pc:spChg chg="add mod">
          <ac:chgData name="Nilton Carlos" userId="ca54b488a4b5e806" providerId="LiveId" clId="{84DB2179-9DDD-4FF2-8AC6-93B5FD46AF67}" dt="2018-03-28T02:02:19.949" v="766" actId="2711"/>
          <ac:spMkLst>
            <pc:docMk/>
            <pc:sldMk cId="2159885544" sldId="297"/>
            <ac:spMk id="7" creationId="{73CF8E1A-082A-4277-8D2B-615F02866BF1}"/>
          </ac:spMkLst>
        </pc:spChg>
      </pc:sldChg>
      <pc:sldChg chg="addSp delSp modSp add">
        <pc:chgData name="Nilton Carlos" userId="ca54b488a4b5e806" providerId="LiveId" clId="{84DB2179-9DDD-4FF2-8AC6-93B5FD46AF67}" dt="2018-03-28T02:02:34.687" v="768" actId="2711"/>
        <pc:sldMkLst>
          <pc:docMk/>
          <pc:sldMk cId="593342109" sldId="298"/>
        </pc:sldMkLst>
        <pc:spChg chg="mod">
          <ac:chgData name="Nilton Carlos" userId="ca54b488a4b5e806" providerId="LiveId" clId="{84DB2179-9DDD-4FF2-8AC6-93B5FD46AF67}" dt="2018-03-28T01:37:31.951" v="345" actId="255"/>
          <ac:spMkLst>
            <pc:docMk/>
            <pc:sldMk cId="593342109" sldId="298"/>
            <ac:spMk id="2" creationId="{1BB4EECB-A487-41CD-929E-631311923375}"/>
          </ac:spMkLst>
        </pc:spChg>
        <pc:spChg chg="del mod">
          <ac:chgData name="Nilton Carlos" userId="ca54b488a4b5e806" providerId="LiveId" clId="{84DB2179-9DDD-4FF2-8AC6-93B5FD46AF67}" dt="2018-03-28T01:37:51.835" v="348" actId="478"/>
          <ac:spMkLst>
            <pc:docMk/>
            <pc:sldMk cId="593342109" sldId="298"/>
            <ac:spMk id="3" creationId="{693A3E0A-8816-4214-903D-F7AFA0E83F22}"/>
          </ac:spMkLst>
        </pc:spChg>
        <pc:spChg chg="add mod">
          <ac:chgData name="Nilton Carlos" userId="ca54b488a4b5e806" providerId="LiveId" clId="{84DB2179-9DDD-4FF2-8AC6-93B5FD46AF67}" dt="2018-03-28T01:38:01.721" v="349" actId="2711"/>
          <ac:spMkLst>
            <pc:docMk/>
            <pc:sldMk cId="593342109" sldId="298"/>
            <ac:spMk id="4" creationId="{5C968288-12B2-4C67-969B-F92125C74F07}"/>
          </ac:spMkLst>
        </pc:spChg>
        <pc:graphicFrameChg chg="add mod">
          <ac:chgData name="Nilton Carlos" userId="ca54b488a4b5e806" providerId="LiveId" clId="{84DB2179-9DDD-4FF2-8AC6-93B5FD46AF67}" dt="2018-03-28T02:02:34.687" v="768" actId="2711"/>
          <ac:graphicFrameMkLst>
            <pc:docMk/>
            <pc:sldMk cId="593342109" sldId="298"/>
            <ac:graphicFrameMk id="5" creationId="{DDCA5F86-6503-42FB-925B-CBA949A908D8}"/>
          </ac:graphicFrameMkLst>
        </pc:graphicFrameChg>
      </pc:sldChg>
      <pc:sldChg chg="addSp delSp modSp add">
        <pc:chgData name="Nilton Carlos" userId="ca54b488a4b5e806" providerId="LiveId" clId="{84DB2179-9DDD-4FF2-8AC6-93B5FD46AF67}" dt="2018-03-28T01:39:57.222" v="375" actId="14100"/>
        <pc:sldMkLst>
          <pc:docMk/>
          <pc:sldMk cId="1770697334" sldId="299"/>
        </pc:sldMkLst>
        <pc:spChg chg="mod">
          <ac:chgData name="Nilton Carlos" userId="ca54b488a4b5e806" providerId="LiveId" clId="{84DB2179-9DDD-4FF2-8AC6-93B5FD46AF67}" dt="2018-03-28T01:39:21.981" v="367" actId="14100"/>
          <ac:spMkLst>
            <pc:docMk/>
            <pc:sldMk cId="1770697334" sldId="299"/>
            <ac:spMk id="2" creationId="{A96A82D2-F764-4E18-B1D6-A08953386044}"/>
          </ac:spMkLst>
        </pc:spChg>
        <pc:spChg chg="add del">
          <ac:chgData name="Nilton Carlos" userId="ca54b488a4b5e806" providerId="LiveId" clId="{84DB2179-9DDD-4FF2-8AC6-93B5FD46AF67}" dt="2018-03-28T01:39:41.335" v="372" actId="478"/>
          <ac:spMkLst>
            <pc:docMk/>
            <pc:sldMk cId="1770697334" sldId="299"/>
            <ac:spMk id="3" creationId="{355997E6-9ADF-43FE-AF12-4B063F62B0F7}"/>
          </ac:spMkLst>
        </pc:spChg>
        <pc:spChg chg="add del mod">
          <ac:chgData name="Nilton Carlos" userId="ca54b488a4b5e806" providerId="LiveId" clId="{84DB2179-9DDD-4FF2-8AC6-93B5FD46AF67}" dt="2018-03-28T01:39:39.216" v="371"/>
          <ac:spMkLst>
            <pc:docMk/>
            <pc:sldMk cId="1770697334" sldId="299"/>
            <ac:spMk id="4" creationId="{13AC7F6C-F304-4AE5-980F-AE9EE1A3E624}"/>
          </ac:spMkLst>
        </pc:spChg>
        <pc:spChg chg="add mod">
          <ac:chgData name="Nilton Carlos" userId="ca54b488a4b5e806" providerId="LiveId" clId="{84DB2179-9DDD-4FF2-8AC6-93B5FD46AF67}" dt="2018-03-28T01:39:57.222" v="375" actId="14100"/>
          <ac:spMkLst>
            <pc:docMk/>
            <pc:sldMk cId="1770697334" sldId="299"/>
            <ac:spMk id="5" creationId="{03D918BC-E0EC-4283-84A9-608774C70427}"/>
          </ac:spMkLst>
        </pc:spChg>
      </pc:sldChg>
      <pc:sldChg chg="addSp delSp modSp add">
        <pc:chgData name="Nilton Carlos" userId="ca54b488a4b5e806" providerId="LiveId" clId="{84DB2179-9DDD-4FF2-8AC6-93B5FD46AF67}" dt="2018-03-28T02:02:59.181" v="771" actId="2711"/>
        <pc:sldMkLst>
          <pc:docMk/>
          <pc:sldMk cId="3125196918" sldId="300"/>
        </pc:sldMkLst>
        <pc:spChg chg="del">
          <ac:chgData name="Nilton Carlos" userId="ca54b488a4b5e806" providerId="LiveId" clId="{84DB2179-9DDD-4FF2-8AC6-93B5FD46AF67}" dt="2018-03-28T01:41:10.920" v="436" actId="478"/>
          <ac:spMkLst>
            <pc:docMk/>
            <pc:sldMk cId="3125196918" sldId="300"/>
            <ac:spMk id="2" creationId="{3071FCA1-D416-4CAF-8822-BDD507F4C2E0}"/>
          </ac:spMkLst>
        </pc:spChg>
        <pc:spChg chg="del mod">
          <ac:chgData name="Nilton Carlos" userId="ca54b488a4b5e806" providerId="LiveId" clId="{84DB2179-9DDD-4FF2-8AC6-93B5FD46AF67}" dt="2018-03-28T01:41:15.725" v="439" actId="478"/>
          <ac:spMkLst>
            <pc:docMk/>
            <pc:sldMk cId="3125196918" sldId="300"/>
            <ac:spMk id="3" creationId="{6EFECDC4-7B72-4980-B959-247777E379C9}"/>
          </ac:spMkLst>
        </pc:spChg>
        <pc:spChg chg="add">
          <ac:chgData name="Nilton Carlos" userId="ca54b488a4b5e806" providerId="LiveId" clId="{84DB2179-9DDD-4FF2-8AC6-93B5FD46AF67}" dt="2018-03-28T01:41:11.986" v="437"/>
          <ac:spMkLst>
            <pc:docMk/>
            <pc:sldMk cId="3125196918" sldId="300"/>
            <ac:spMk id="4" creationId="{8D855131-0363-4CA4-9242-B530BD22AF87}"/>
          </ac:spMkLst>
        </pc:spChg>
        <pc:spChg chg="add mod">
          <ac:chgData name="Nilton Carlos" userId="ca54b488a4b5e806" providerId="LiveId" clId="{84DB2179-9DDD-4FF2-8AC6-93B5FD46AF67}" dt="2018-03-28T02:02:48.212" v="769" actId="2711"/>
          <ac:spMkLst>
            <pc:docMk/>
            <pc:sldMk cId="3125196918" sldId="300"/>
            <ac:spMk id="5" creationId="{40334070-4D26-40F0-ACC8-3EFC4E84C51E}"/>
          </ac:spMkLst>
        </pc:spChg>
        <pc:spChg chg="add mod">
          <ac:chgData name="Nilton Carlos" userId="ca54b488a4b5e806" providerId="LiveId" clId="{84DB2179-9DDD-4FF2-8AC6-93B5FD46AF67}" dt="2018-03-28T02:02:53.509" v="770" actId="2711"/>
          <ac:spMkLst>
            <pc:docMk/>
            <pc:sldMk cId="3125196918" sldId="300"/>
            <ac:spMk id="6" creationId="{141F2A63-6B85-4624-A806-B4B12737A3BC}"/>
          </ac:spMkLst>
        </pc:spChg>
        <pc:spChg chg="add mod">
          <ac:chgData name="Nilton Carlos" userId="ca54b488a4b5e806" providerId="LiveId" clId="{84DB2179-9DDD-4FF2-8AC6-93B5FD46AF67}" dt="2018-03-28T02:02:59.181" v="771" actId="2711"/>
          <ac:spMkLst>
            <pc:docMk/>
            <pc:sldMk cId="3125196918" sldId="300"/>
            <ac:spMk id="7" creationId="{016A4D18-A340-4C45-89C0-DE86A701B687}"/>
          </ac:spMkLst>
        </pc:spChg>
      </pc:sldChg>
      <pc:sldChg chg="addSp delSp modSp add">
        <pc:chgData name="Nilton Carlos" userId="ca54b488a4b5e806" providerId="LiveId" clId="{84DB2179-9DDD-4FF2-8AC6-93B5FD46AF67}" dt="2018-03-28T02:03:18.464" v="774" actId="2711"/>
        <pc:sldMkLst>
          <pc:docMk/>
          <pc:sldMk cId="2391390784" sldId="301"/>
        </pc:sldMkLst>
        <pc:spChg chg="del">
          <ac:chgData name="Nilton Carlos" userId="ca54b488a4b5e806" providerId="LiveId" clId="{84DB2179-9DDD-4FF2-8AC6-93B5FD46AF67}" dt="2018-03-28T01:43:00.592" v="472" actId="478"/>
          <ac:spMkLst>
            <pc:docMk/>
            <pc:sldMk cId="2391390784" sldId="301"/>
            <ac:spMk id="2" creationId="{489DEB6A-C091-4786-BDA1-D9933A631C72}"/>
          </ac:spMkLst>
        </pc:spChg>
        <pc:spChg chg="del">
          <ac:chgData name="Nilton Carlos" userId="ca54b488a4b5e806" providerId="LiveId" clId="{84DB2179-9DDD-4FF2-8AC6-93B5FD46AF67}" dt="2018-03-28T01:43:17.145" v="474" actId="478"/>
          <ac:spMkLst>
            <pc:docMk/>
            <pc:sldMk cId="2391390784" sldId="301"/>
            <ac:spMk id="3" creationId="{C8BF8150-01B0-4EF3-949C-64F151D8FE3B}"/>
          </ac:spMkLst>
        </pc:spChg>
        <pc:spChg chg="add">
          <ac:chgData name="Nilton Carlos" userId="ca54b488a4b5e806" providerId="LiveId" clId="{84DB2179-9DDD-4FF2-8AC6-93B5FD46AF67}" dt="2018-03-28T01:43:01.413" v="473"/>
          <ac:spMkLst>
            <pc:docMk/>
            <pc:sldMk cId="2391390784" sldId="301"/>
            <ac:spMk id="4" creationId="{A6E0FB05-D725-4708-8E42-C3ADA96AB4CD}"/>
          </ac:spMkLst>
        </pc:spChg>
        <pc:spChg chg="add mod">
          <ac:chgData name="Nilton Carlos" userId="ca54b488a4b5e806" providerId="LiveId" clId="{84DB2179-9DDD-4FF2-8AC6-93B5FD46AF67}" dt="2018-03-28T02:03:07.320" v="772" actId="2711"/>
          <ac:spMkLst>
            <pc:docMk/>
            <pc:sldMk cId="2391390784" sldId="301"/>
            <ac:spMk id="5" creationId="{20AD1778-50BA-4611-9375-CB692024CA19}"/>
          </ac:spMkLst>
        </pc:spChg>
        <pc:spChg chg="add mod">
          <ac:chgData name="Nilton Carlos" userId="ca54b488a4b5e806" providerId="LiveId" clId="{84DB2179-9DDD-4FF2-8AC6-93B5FD46AF67}" dt="2018-03-28T02:03:13.087" v="773" actId="2711"/>
          <ac:spMkLst>
            <pc:docMk/>
            <pc:sldMk cId="2391390784" sldId="301"/>
            <ac:spMk id="6" creationId="{46AE40E9-B92E-48D1-81C1-D22E95AC06B5}"/>
          </ac:spMkLst>
        </pc:spChg>
        <pc:spChg chg="add mod">
          <ac:chgData name="Nilton Carlos" userId="ca54b488a4b5e806" providerId="LiveId" clId="{84DB2179-9DDD-4FF2-8AC6-93B5FD46AF67}" dt="2018-03-28T02:03:18.464" v="774" actId="2711"/>
          <ac:spMkLst>
            <pc:docMk/>
            <pc:sldMk cId="2391390784" sldId="301"/>
            <ac:spMk id="7" creationId="{AC51820C-F0B3-4094-B01C-CF4B978753D0}"/>
          </ac:spMkLst>
        </pc:spChg>
      </pc:sldChg>
      <pc:sldChg chg="addSp delSp modSp add">
        <pc:chgData name="Nilton Carlos" userId="ca54b488a4b5e806" providerId="LiveId" clId="{84DB2179-9DDD-4FF2-8AC6-93B5FD46AF67}" dt="2018-03-28T02:03:40.248" v="777" actId="2711"/>
        <pc:sldMkLst>
          <pc:docMk/>
          <pc:sldMk cId="515252733" sldId="302"/>
        </pc:sldMkLst>
        <pc:spChg chg="del">
          <ac:chgData name="Nilton Carlos" userId="ca54b488a4b5e806" providerId="LiveId" clId="{84DB2179-9DDD-4FF2-8AC6-93B5FD46AF67}" dt="2018-03-28T01:44:36.632" v="481"/>
          <ac:spMkLst>
            <pc:docMk/>
            <pc:sldMk cId="515252733" sldId="302"/>
            <ac:spMk id="2" creationId="{A5C7472E-CC36-43D8-BDAC-75202D51D1B6}"/>
          </ac:spMkLst>
        </pc:spChg>
        <pc:spChg chg="del">
          <ac:chgData name="Nilton Carlos" userId="ca54b488a4b5e806" providerId="LiveId" clId="{84DB2179-9DDD-4FF2-8AC6-93B5FD46AF67}" dt="2018-03-28T01:45:10.835" v="500" actId="478"/>
          <ac:spMkLst>
            <pc:docMk/>
            <pc:sldMk cId="515252733" sldId="302"/>
            <ac:spMk id="3" creationId="{6412F2A3-50A6-4586-B2C0-0DACF357D8BD}"/>
          </ac:spMkLst>
        </pc:spChg>
        <pc:spChg chg="add mod">
          <ac:chgData name="Nilton Carlos" userId="ca54b488a4b5e806" providerId="LiveId" clId="{84DB2179-9DDD-4FF2-8AC6-93B5FD46AF67}" dt="2018-03-28T01:45:06.581" v="499"/>
          <ac:spMkLst>
            <pc:docMk/>
            <pc:sldMk cId="515252733" sldId="302"/>
            <ac:spMk id="4" creationId="{219E7D3E-9A30-462F-B4C9-9C00688F60FF}"/>
          </ac:spMkLst>
        </pc:spChg>
        <pc:spChg chg="add mod">
          <ac:chgData name="Nilton Carlos" userId="ca54b488a4b5e806" providerId="LiveId" clId="{84DB2179-9DDD-4FF2-8AC6-93B5FD46AF67}" dt="2018-03-28T02:03:28.322" v="775" actId="2711"/>
          <ac:spMkLst>
            <pc:docMk/>
            <pc:sldMk cId="515252733" sldId="302"/>
            <ac:spMk id="5" creationId="{6E0E8168-2956-429B-BF33-C50CED537989}"/>
          </ac:spMkLst>
        </pc:spChg>
        <pc:spChg chg="add mod">
          <ac:chgData name="Nilton Carlos" userId="ca54b488a4b5e806" providerId="LiveId" clId="{84DB2179-9DDD-4FF2-8AC6-93B5FD46AF67}" dt="2018-03-28T02:03:34.200" v="776" actId="2711"/>
          <ac:spMkLst>
            <pc:docMk/>
            <pc:sldMk cId="515252733" sldId="302"/>
            <ac:spMk id="6" creationId="{AB0382AA-D32F-4A5F-AA70-6007410BE027}"/>
          </ac:spMkLst>
        </pc:spChg>
        <pc:spChg chg="mod">
          <ac:chgData name="Nilton Carlos" userId="ca54b488a4b5e806" providerId="LiveId" clId="{84DB2179-9DDD-4FF2-8AC6-93B5FD46AF67}" dt="2018-03-28T02:03:40.248" v="777" actId="2711"/>
          <ac:spMkLst>
            <pc:docMk/>
            <pc:sldMk cId="515252733" sldId="302"/>
            <ac:spMk id="9" creationId="{5182AEFE-F390-4894-9CB8-2849A8024DA6}"/>
          </ac:spMkLst>
        </pc:spChg>
        <pc:grpChg chg="add mod">
          <ac:chgData name="Nilton Carlos" userId="ca54b488a4b5e806" providerId="LiveId" clId="{84DB2179-9DDD-4FF2-8AC6-93B5FD46AF67}" dt="2018-03-28T01:45:51.805" v="504" actId="1076"/>
          <ac:grpSpMkLst>
            <pc:docMk/>
            <pc:sldMk cId="515252733" sldId="302"/>
            <ac:grpSpMk id="7" creationId="{FCAF5235-7148-430B-93CC-9F84CC1E3E84}"/>
          </ac:grpSpMkLst>
        </pc:grpChg>
      </pc:sldChg>
      <pc:sldChg chg="addSp delSp modSp add">
        <pc:chgData name="Nilton Carlos" userId="ca54b488a4b5e806" providerId="LiveId" clId="{84DB2179-9DDD-4FF2-8AC6-93B5FD46AF67}" dt="2018-03-28T01:47:08.191" v="529" actId="14100"/>
        <pc:sldMkLst>
          <pc:docMk/>
          <pc:sldMk cId="939522000" sldId="303"/>
        </pc:sldMkLst>
        <pc:spChg chg="del">
          <ac:chgData name="Nilton Carlos" userId="ca54b488a4b5e806" providerId="LiveId" clId="{84DB2179-9DDD-4FF2-8AC6-93B5FD46AF67}" dt="2018-03-28T01:46:25.091" v="507"/>
          <ac:spMkLst>
            <pc:docMk/>
            <pc:sldMk cId="939522000" sldId="303"/>
            <ac:spMk id="2" creationId="{5CB2E738-DF51-4062-92BD-AD433642B218}"/>
          </ac:spMkLst>
        </pc:spChg>
        <pc:spChg chg="del mod">
          <ac:chgData name="Nilton Carlos" userId="ca54b488a4b5e806" providerId="LiveId" clId="{84DB2179-9DDD-4FF2-8AC6-93B5FD46AF67}" dt="2018-03-28T01:46:48.183" v="525" actId="478"/>
          <ac:spMkLst>
            <pc:docMk/>
            <pc:sldMk cId="939522000" sldId="303"/>
            <ac:spMk id="3" creationId="{820EE9A0-D39F-48C2-8C50-686101453B6D}"/>
          </ac:spMkLst>
        </pc:spChg>
        <pc:spChg chg="add mod">
          <ac:chgData name="Nilton Carlos" userId="ca54b488a4b5e806" providerId="LiveId" clId="{84DB2179-9DDD-4FF2-8AC6-93B5FD46AF67}" dt="2018-03-28T01:46:44.062" v="523" actId="1076"/>
          <ac:spMkLst>
            <pc:docMk/>
            <pc:sldMk cId="939522000" sldId="303"/>
            <ac:spMk id="4" creationId="{0E2EBBF2-FB9F-47C9-818F-EF4A9FB66DC1}"/>
          </ac:spMkLst>
        </pc:spChg>
        <pc:picChg chg="add mod">
          <ac:chgData name="Nilton Carlos" userId="ca54b488a4b5e806" providerId="LiveId" clId="{84DB2179-9DDD-4FF2-8AC6-93B5FD46AF67}" dt="2018-03-28T01:47:08.191" v="529" actId="14100"/>
          <ac:picMkLst>
            <pc:docMk/>
            <pc:sldMk cId="939522000" sldId="303"/>
            <ac:picMk id="5" creationId="{BED10329-FDD4-4CD0-88CD-07CBC22B2276}"/>
          </ac:picMkLst>
        </pc:picChg>
      </pc:sldChg>
      <pc:sldChg chg="addSp delSp modSp add">
        <pc:chgData name="Nilton Carlos" userId="ca54b488a4b5e806" providerId="LiveId" clId="{84DB2179-9DDD-4FF2-8AC6-93B5FD46AF67}" dt="2018-03-28T01:51:46.447" v="605" actId="2711"/>
        <pc:sldMkLst>
          <pc:docMk/>
          <pc:sldMk cId="2943182803" sldId="304"/>
        </pc:sldMkLst>
        <pc:spChg chg="mod">
          <ac:chgData name="Nilton Carlos" userId="ca54b488a4b5e806" providerId="LiveId" clId="{84DB2179-9DDD-4FF2-8AC6-93B5FD46AF67}" dt="2018-03-28T01:48:11.832" v="561" actId="14100"/>
          <ac:spMkLst>
            <pc:docMk/>
            <pc:sldMk cId="2943182803" sldId="304"/>
            <ac:spMk id="2" creationId="{08A9627E-C873-454B-983B-47B9B61E8BE4}"/>
          </ac:spMkLst>
        </pc:spChg>
        <pc:spChg chg="add del mod">
          <ac:chgData name="Nilton Carlos" userId="ca54b488a4b5e806" providerId="LiveId" clId="{84DB2179-9DDD-4FF2-8AC6-93B5FD46AF67}" dt="2018-03-28T01:48:29.773" v="566" actId="478"/>
          <ac:spMkLst>
            <pc:docMk/>
            <pc:sldMk cId="2943182803" sldId="304"/>
            <ac:spMk id="3" creationId="{5D818AD8-D191-46AE-9F0A-F6F776E2D37E}"/>
          </ac:spMkLst>
        </pc:spChg>
        <pc:spChg chg="add del mod">
          <ac:chgData name="Nilton Carlos" userId="ca54b488a4b5e806" providerId="LiveId" clId="{84DB2179-9DDD-4FF2-8AC6-93B5FD46AF67}" dt="2018-03-28T01:48:27.784" v="565"/>
          <ac:spMkLst>
            <pc:docMk/>
            <pc:sldMk cId="2943182803" sldId="304"/>
            <ac:spMk id="4" creationId="{46D78D0D-133E-4436-A3E8-97E0C0A4DC19}"/>
          </ac:spMkLst>
        </pc:spChg>
        <pc:spChg chg="add mod">
          <ac:chgData name="Nilton Carlos" userId="ca54b488a4b5e806" providerId="LiveId" clId="{84DB2179-9DDD-4FF2-8AC6-93B5FD46AF67}" dt="2018-03-28T01:51:18.040" v="601" actId="2711"/>
          <ac:spMkLst>
            <pc:docMk/>
            <pc:sldMk cId="2943182803" sldId="304"/>
            <ac:spMk id="5" creationId="{3EF45E12-E9AB-49FA-8D3E-172596EB07F4}"/>
          </ac:spMkLst>
        </pc:spChg>
        <pc:spChg chg="add del">
          <ac:chgData name="Nilton Carlos" userId="ca54b488a4b5e806" providerId="LiveId" clId="{84DB2179-9DDD-4FF2-8AC6-93B5FD46AF67}" dt="2018-03-28T01:48:43.770" v="569"/>
          <ac:spMkLst>
            <pc:docMk/>
            <pc:sldMk cId="2943182803" sldId="304"/>
            <ac:spMk id="6" creationId="{02BD8233-3CB4-4296-A9DB-1096920441B3}"/>
          </ac:spMkLst>
        </pc:spChg>
        <pc:spChg chg="add mod">
          <ac:chgData name="Nilton Carlos" userId="ca54b488a4b5e806" providerId="LiveId" clId="{84DB2179-9DDD-4FF2-8AC6-93B5FD46AF67}" dt="2018-03-28T01:51:25.132" v="602" actId="2711"/>
          <ac:spMkLst>
            <pc:docMk/>
            <pc:sldMk cId="2943182803" sldId="304"/>
            <ac:spMk id="7" creationId="{910474C8-9978-425B-B720-4F548C669B4E}"/>
          </ac:spMkLst>
        </pc:spChg>
        <pc:spChg chg="add mod">
          <ac:chgData name="Nilton Carlos" userId="ca54b488a4b5e806" providerId="LiveId" clId="{84DB2179-9DDD-4FF2-8AC6-93B5FD46AF67}" dt="2018-03-28T01:51:46.447" v="605" actId="2711"/>
          <ac:spMkLst>
            <pc:docMk/>
            <pc:sldMk cId="2943182803" sldId="304"/>
            <ac:spMk id="8" creationId="{F87AEC04-9A66-45C3-AB02-268BB417DEBB}"/>
          </ac:spMkLst>
        </pc:spChg>
        <pc:spChg chg="add mod">
          <ac:chgData name="Nilton Carlos" userId="ca54b488a4b5e806" providerId="LiveId" clId="{84DB2179-9DDD-4FF2-8AC6-93B5FD46AF67}" dt="2018-03-28T01:51:31.140" v="603" actId="2711"/>
          <ac:spMkLst>
            <pc:docMk/>
            <pc:sldMk cId="2943182803" sldId="304"/>
            <ac:spMk id="9" creationId="{43BFC197-D7DC-4816-9003-0B706020E0AE}"/>
          </ac:spMkLst>
        </pc:spChg>
        <pc:spChg chg="add mod">
          <ac:chgData name="Nilton Carlos" userId="ca54b488a4b5e806" providerId="LiveId" clId="{84DB2179-9DDD-4FF2-8AC6-93B5FD46AF67}" dt="2018-03-28T01:51:39.718" v="604" actId="2711"/>
          <ac:spMkLst>
            <pc:docMk/>
            <pc:sldMk cId="2943182803" sldId="304"/>
            <ac:spMk id="10" creationId="{3C1E37E3-1CE4-4796-B729-8B5060CBA0E4}"/>
          </ac:spMkLst>
        </pc:spChg>
      </pc:sldChg>
      <pc:sldChg chg="addSp delSp modSp add">
        <pc:chgData name="Nilton Carlos" userId="ca54b488a4b5e806" providerId="LiveId" clId="{84DB2179-9DDD-4FF2-8AC6-93B5FD46AF67}" dt="2018-03-28T01:51:08.732" v="600" actId="2711"/>
        <pc:sldMkLst>
          <pc:docMk/>
          <pc:sldMk cId="1223960484" sldId="305"/>
        </pc:sldMkLst>
        <pc:spChg chg="mod">
          <ac:chgData name="Nilton Carlos" userId="ca54b488a4b5e806" providerId="LiveId" clId="{84DB2179-9DDD-4FF2-8AC6-93B5FD46AF67}" dt="2018-03-28T01:50:40.454" v="596" actId="1076"/>
          <ac:spMkLst>
            <pc:docMk/>
            <pc:sldMk cId="1223960484" sldId="305"/>
            <ac:spMk id="2" creationId="{71BA4183-F484-4F8F-822E-E38D87EA5BD5}"/>
          </ac:spMkLst>
        </pc:spChg>
        <pc:spChg chg="del mod">
          <ac:chgData name="Nilton Carlos" userId="ca54b488a4b5e806" providerId="LiveId" clId="{84DB2179-9DDD-4FF2-8AC6-93B5FD46AF67}" dt="2018-03-28T01:50:54.605" v="598" actId="478"/>
          <ac:spMkLst>
            <pc:docMk/>
            <pc:sldMk cId="1223960484" sldId="305"/>
            <ac:spMk id="3" creationId="{E8C0202D-4F54-4CBA-BBF0-722B02918A43}"/>
          </ac:spMkLst>
        </pc:spChg>
        <pc:spChg chg="add mod">
          <ac:chgData name="Nilton Carlos" userId="ca54b488a4b5e806" providerId="LiveId" clId="{84DB2179-9DDD-4FF2-8AC6-93B5FD46AF67}" dt="2018-03-28T01:51:08.732" v="600" actId="2711"/>
          <ac:spMkLst>
            <pc:docMk/>
            <pc:sldMk cId="1223960484" sldId="305"/>
            <ac:spMk id="4" creationId="{FE7FC2A6-1A5A-43A6-9441-6EA8A97ED8C6}"/>
          </ac:spMkLst>
        </pc:spChg>
      </pc:sldChg>
      <pc:sldChg chg="addSp delSp modSp add">
        <pc:chgData name="Nilton Carlos" userId="ca54b488a4b5e806" providerId="LiveId" clId="{84DB2179-9DDD-4FF2-8AC6-93B5FD46AF67}" dt="2018-03-28T02:04:06.503" v="779" actId="2711"/>
        <pc:sldMkLst>
          <pc:docMk/>
          <pc:sldMk cId="526566391" sldId="306"/>
        </pc:sldMkLst>
        <pc:spChg chg="mod">
          <ac:chgData name="Nilton Carlos" userId="ca54b488a4b5e806" providerId="LiveId" clId="{84DB2179-9DDD-4FF2-8AC6-93B5FD46AF67}" dt="2018-03-28T01:52:49.608" v="617" actId="1076"/>
          <ac:spMkLst>
            <pc:docMk/>
            <pc:sldMk cId="526566391" sldId="306"/>
            <ac:spMk id="2" creationId="{264FBD96-A038-46A0-86FB-00F29905D7C2}"/>
          </ac:spMkLst>
        </pc:spChg>
        <pc:spChg chg="del mod">
          <ac:chgData name="Nilton Carlos" userId="ca54b488a4b5e806" providerId="LiveId" clId="{84DB2179-9DDD-4FF2-8AC6-93B5FD46AF67}" dt="2018-03-28T01:52:52.258" v="619" actId="478"/>
          <ac:spMkLst>
            <pc:docMk/>
            <pc:sldMk cId="526566391" sldId="306"/>
            <ac:spMk id="3" creationId="{EF8864A6-1C7C-44F6-A356-9D7568B5C14B}"/>
          </ac:spMkLst>
        </pc:spChg>
        <pc:spChg chg="add mod">
          <ac:chgData name="Nilton Carlos" userId="ca54b488a4b5e806" providerId="LiveId" clId="{84DB2179-9DDD-4FF2-8AC6-93B5FD46AF67}" dt="2018-03-28T02:04:00.050" v="778" actId="2711"/>
          <ac:spMkLst>
            <pc:docMk/>
            <pc:sldMk cId="526566391" sldId="306"/>
            <ac:spMk id="4" creationId="{5F7953AD-D14B-4E73-8E71-DF37E2BF2F9B}"/>
          </ac:spMkLst>
        </pc:spChg>
        <pc:spChg chg="add mod">
          <ac:chgData name="Nilton Carlos" userId="ca54b488a4b5e806" providerId="LiveId" clId="{84DB2179-9DDD-4FF2-8AC6-93B5FD46AF67}" dt="2018-03-28T02:04:06.503" v="779" actId="2711"/>
          <ac:spMkLst>
            <pc:docMk/>
            <pc:sldMk cId="526566391" sldId="306"/>
            <ac:spMk id="5" creationId="{8F1816DB-C7D6-47DF-B194-2AB2917BBB4A}"/>
          </ac:spMkLst>
        </pc:spChg>
      </pc:sldChg>
      <pc:sldChg chg="addSp delSp modSp add">
        <pc:chgData name="Nilton Carlos" userId="ca54b488a4b5e806" providerId="LiveId" clId="{84DB2179-9DDD-4FF2-8AC6-93B5FD46AF67}" dt="2018-03-28T01:55:39.081" v="665" actId="1076"/>
        <pc:sldMkLst>
          <pc:docMk/>
          <pc:sldMk cId="2707766557" sldId="307"/>
        </pc:sldMkLst>
        <pc:spChg chg="del">
          <ac:chgData name="Nilton Carlos" userId="ca54b488a4b5e806" providerId="LiveId" clId="{84DB2179-9DDD-4FF2-8AC6-93B5FD46AF67}" dt="2018-03-28T01:54:03.084" v="626" actId="478"/>
          <ac:spMkLst>
            <pc:docMk/>
            <pc:sldMk cId="2707766557" sldId="307"/>
            <ac:spMk id="2" creationId="{363124B5-D44A-44AC-8537-515D1D0F7439}"/>
          </ac:spMkLst>
        </pc:spChg>
        <pc:spChg chg="del">
          <ac:chgData name="Nilton Carlos" userId="ca54b488a4b5e806" providerId="LiveId" clId="{84DB2179-9DDD-4FF2-8AC6-93B5FD46AF67}" dt="2018-03-28T01:54:37.412" v="656" actId="478"/>
          <ac:spMkLst>
            <pc:docMk/>
            <pc:sldMk cId="2707766557" sldId="307"/>
            <ac:spMk id="3" creationId="{479D1750-5AC6-4D8E-BF39-8A4B754919C3}"/>
          </ac:spMkLst>
        </pc:spChg>
        <pc:spChg chg="add del">
          <ac:chgData name="Nilton Carlos" userId="ca54b488a4b5e806" providerId="LiveId" clId="{84DB2179-9DDD-4FF2-8AC6-93B5FD46AF67}" dt="2018-03-28T01:54:01.042" v="625"/>
          <ac:spMkLst>
            <pc:docMk/>
            <pc:sldMk cId="2707766557" sldId="307"/>
            <ac:spMk id="4" creationId="{67DFA533-0C7E-4110-8139-042681F7554B}"/>
          </ac:spMkLst>
        </pc:spChg>
        <pc:spChg chg="add mod">
          <ac:chgData name="Nilton Carlos" userId="ca54b488a4b5e806" providerId="LiveId" clId="{84DB2179-9DDD-4FF2-8AC6-93B5FD46AF67}" dt="2018-03-28T01:54:33.308" v="655" actId="20577"/>
          <ac:spMkLst>
            <pc:docMk/>
            <pc:sldMk cId="2707766557" sldId="307"/>
            <ac:spMk id="5" creationId="{813782F3-5041-4CCF-AE75-09FB643CB577}"/>
          </ac:spMkLst>
        </pc:spChg>
        <pc:spChg chg="add mod">
          <ac:chgData name="Nilton Carlos" userId="ca54b488a4b5e806" providerId="LiveId" clId="{84DB2179-9DDD-4FF2-8AC6-93B5FD46AF67}" dt="2018-03-28T01:55:19.349" v="662" actId="2711"/>
          <ac:spMkLst>
            <pc:docMk/>
            <pc:sldMk cId="2707766557" sldId="307"/>
            <ac:spMk id="6" creationId="{B43EDB1A-7DEE-44B8-BF0E-24EFF242A22F}"/>
          </ac:spMkLst>
        </pc:spChg>
        <pc:spChg chg="add mod">
          <ac:chgData name="Nilton Carlos" userId="ca54b488a4b5e806" providerId="LiveId" clId="{84DB2179-9DDD-4FF2-8AC6-93B5FD46AF67}" dt="2018-03-28T01:55:25.254" v="663" actId="2711"/>
          <ac:spMkLst>
            <pc:docMk/>
            <pc:sldMk cId="2707766557" sldId="307"/>
            <ac:spMk id="7" creationId="{00A20476-B0F4-4B80-B3FF-6AB641EFB127}"/>
          </ac:spMkLst>
        </pc:spChg>
        <pc:spChg chg="add">
          <ac:chgData name="Nilton Carlos" userId="ca54b488a4b5e806" providerId="LiveId" clId="{84DB2179-9DDD-4FF2-8AC6-93B5FD46AF67}" dt="2018-03-28T01:55:03.549" v="659"/>
          <ac:spMkLst>
            <pc:docMk/>
            <pc:sldMk cId="2707766557" sldId="307"/>
            <ac:spMk id="8" creationId="{CEF35630-0D8F-427B-9362-2C54E7936AF6}"/>
          </ac:spMkLst>
        </pc:spChg>
        <pc:spChg chg="add mod">
          <ac:chgData name="Nilton Carlos" userId="ca54b488a4b5e806" providerId="LiveId" clId="{84DB2179-9DDD-4FF2-8AC6-93B5FD46AF67}" dt="2018-03-28T01:55:39.081" v="665" actId="1076"/>
          <ac:spMkLst>
            <pc:docMk/>
            <pc:sldMk cId="2707766557" sldId="307"/>
            <ac:spMk id="9" creationId="{2F4BC7B5-E047-4291-BBC3-3DD372BDD7A7}"/>
          </ac:spMkLst>
        </pc:spChg>
      </pc:sldChg>
      <pc:sldChg chg="addSp delSp modSp add">
        <pc:chgData name="Nilton Carlos" userId="ca54b488a4b5e806" providerId="LiveId" clId="{84DB2179-9DDD-4FF2-8AC6-93B5FD46AF67}" dt="2018-03-28T02:11:50.336" v="866" actId="14100"/>
        <pc:sldMkLst>
          <pc:docMk/>
          <pc:sldMk cId="1295600383" sldId="308"/>
        </pc:sldMkLst>
        <pc:spChg chg="mod">
          <ac:chgData name="Nilton Carlos" userId="ca54b488a4b5e806" providerId="LiveId" clId="{84DB2179-9DDD-4FF2-8AC6-93B5FD46AF67}" dt="2018-03-28T01:56:19.336" v="696"/>
          <ac:spMkLst>
            <pc:docMk/>
            <pc:sldMk cId="1295600383" sldId="308"/>
            <ac:spMk id="2" creationId="{51E4C0B5-5D67-419B-89E5-41485A9A70D1}"/>
          </ac:spMkLst>
        </pc:spChg>
        <pc:spChg chg="del mod">
          <ac:chgData name="Nilton Carlos" userId="ca54b488a4b5e806" providerId="LiveId" clId="{84DB2179-9DDD-4FF2-8AC6-93B5FD46AF67}" dt="2018-03-28T01:56:23.036" v="698" actId="478"/>
          <ac:spMkLst>
            <pc:docMk/>
            <pc:sldMk cId="1295600383" sldId="308"/>
            <ac:spMk id="3" creationId="{BB293C23-F944-45BB-8048-13F134B24E2F}"/>
          </ac:spMkLst>
        </pc:spChg>
        <pc:graphicFrameChg chg="add mod">
          <ac:chgData name="Nilton Carlos" userId="ca54b488a4b5e806" providerId="LiveId" clId="{84DB2179-9DDD-4FF2-8AC6-93B5FD46AF67}" dt="2018-03-28T02:11:50.336" v="866" actId="14100"/>
          <ac:graphicFrameMkLst>
            <pc:docMk/>
            <pc:sldMk cId="1295600383" sldId="308"/>
            <ac:graphicFrameMk id="4" creationId="{092CD20A-DAAD-46D8-9B00-A1714B573A35}"/>
          </ac:graphicFrameMkLst>
        </pc:graphicFrameChg>
      </pc:sldChg>
      <pc:sldChg chg="addSp delSp modSp add">
        <pc:chgData name="Nilton Carlos" userId="ca54b488a4b5e806" providerId="LiveId" clId="{84DB2179-9DDD-4FF2-8AC6-93B5FD46AF67}" dt="2018-03-28T01:58:01.834" v="742" actId="1076"/>
        <pc:sldMkLst>
          <pc:docMk/>
          <pc:sldMk cId="2947855607" sldId="309"/>
        </pc:sldMkLst>
        <pc:spChg chg="mod">
          <ac:chgData name="Nilton Carlos" userId="ca54b488a4b5e806" providerId="LiveId" clId="{84DB2179-9DDD-4FF2-8AC6-93B5FD46AF67}" dt="2018-03-28T01:57:28.054" v="737" actId="2711"/>
          <ac:spMkLst>
            <pc:docMk/>
            <pc:sldMk cId="2947855607" sldId="309"/>
            <ac:spMk id="2" creationId="{0B5C9E5A-7DC1-41C7-8DE8-76ED50662735}"/>
          </ac:spMkLst>
        </pc:spChg>
        <pc:spChg chg="del">
          <ac:chgData name="Nilton Carlos" userId="ca54b488a4b5e806" providerId="LiveId" clId="{84DB2179-9DDD-4FF2-8AC6-93B5FD46AF67}" dt="2018-03-28T01:57:38.050" v="738" actId="478"/>
          <ac:spMkLst>
            <pc:docMk/>
            <pc:sldMk cId="2947855607" sldId="309"/>
            <ac:spMk id="3" creationId="{B26E1433-F58A-478E-A946-8468073BAFA4}"/>
          </ac:spMkLst>
        </pc:spChg>
        <pc:spChg chg="add mod">
          <ac:chgData name="Nilton Carlos" userId="ca54b488a4b5e806" providerId="LiveId" clId="{84DB2179-9DDD-4FF2-8AC6-93B5FD46AF67}" dt="2018-03-28T01:58:01.834" v="742" actId="1076"/>
          <ac:spMkLst>
            <pc:docMk/>
            <pc:sldMk cId="2947855607" sldId="309"/>
            <ac:spMk id="5" creationId="{C9609067-8BB6-49EC-9497-C382EC21D0F0}"/>
          </ac:spMkLst>
        </pc:spChg>
        <pc:picChg chg="add mod">
          <ac:chgData name="Nilton Carlos" userId="ca54b488a4b5e806" providerId="LiveId" clId="{84DB2179-9DDD-4FF2-8AC6-93B5FD46AF67}" dt="2018-03-28T01:57:46.274" v="740" actId="1076"/>
          <ac:picMkLst>
            <pc:docMk/>
            <pc:sldMk cId="2947855607" sldId="309"/>
            <ac:picMk id="4" creationId="{E2A8C04F-A8BA-48B1-A551-86588ECF823D}"/>
          </ac:picMkLst>
        </pc:picChg>
      </pc:sldChg>
      <pc:sldChg chg="addSp delSp modSp add">
        <pc:chgData name="Nilton Carlos" userId="ca54b488a4b5e806" providerId="LiveId" clId="{84DB2179-9DDD-4FF2-8AC6-93B5FD46AF67}" dt="2018-03-28T01:59:09.123" v="757"/>
        <pc:sldMkLst>
          <pc:docMk/>
          <pc:sldMk cId="3921221161" sldId="310"/>
        </pc:sldMkLst>
        <pc:spChg chg="del">
          <ac:chgData name="Nilton Carlos" userId="ca54b488a4b5e806" providerId="LiveId" clId="{84DB2179-9DDD-4FF2-8AC6-93B5FD46AF67}" dt="2018-03-28T01:58:15.472" v="745" actId="478"/>
          <ac:spMkLst>
            <pc:docMk/>
            <pc:sldMk cId="3921221161" sldId="310"/>
            <ac:spMk id="2" creationId="{BA06C744-3667-40C8-ADE0-EFFB642D6580}"/>
          </ac:spMkLst>
        </pc:spChg>
        <pc:spChg chg="del">
          <ac:chgData name="Nilton Carlos" userId="ca54b488a4b5e806" providerId="LiveId" clId="{84DB2179-9DDD-4FF2-8AC6-93B5FD46AF67}" dt="2018-03-28T01:58:58.785" v="753" actId="478"/>
          <ac:spMkLst>
            <pc:docMk/>
            <pc:sldMk cId="3921221161" sldId="310"/>
            <ac:spMk id="3" creationId="{A7920171-23B0-45C5-AEA2-9148CC73F50F}"/>
          </ac:spMkLst>
        </pc:spChg>
        <pc:spChg chg="add mod">
          <ac:chgData name="Nilton Carlos" userId="ca54b488a4b5e806" providerId="LiveId" clId="{84DB2179-9DDD-4FF2-8AC6-93B5FD46AF67}" dt="2018-03-28T01:58:46.206" v="752" actId="1076"/>
          <ac:spMkLst>
            <pc:docMk/>
            <pc:sldMk cId="3921221161" sldId="310"/>
            <ac:spMk id="4" creationId="{254F51A1-CEE5-49F0-A392-72639D84A904}"/>
          </ac:spMkLst>
        </pc:spChg>
        <pc:spChg chg="add mod">
          <ac:chgData name="Nilton Carlos" userId="ca54b488a4b5e806" providerId="LiveId" clId="{84DB2179-9DDD-4FF2-8AC6-93B5FD46AF67}" dt="2018-03-28T01:59:09.123" v="757"/>
          <ac:spMkLst>
            <pc:docMk/>
            <pc:sldMk cId="3921221161" sldId="310"/>
            <ac:spMk id="5" creationId="{58AC043E-9B91-4BBC-BFA8-3F7916EB6FD1}"/>
          </ac:spMkLst>
        </pc:spChg>
      </pc:sldChg>
      <pc:sldMasterChg chg="delSldLayout">
        <pc:chgData name="Nilton Carlos" userId="ca54b488a4b5e806" providerId="LiveId" clId="{84DB2179-9DDD-4FF2-8AC6-93B5FD46AF67}" dt="2018-03-28T02:12:02.007" v="868" actId="2696"/>
        <pc:sldMasterMkLst>
          <pc:docMk/>
          <pc:sldMasterMk cId="528381555" sldId="2147483768"/>
        </pc:sldMasterMkLst>
        <pc:sldLayoutChg chg="del">
          <pc:chgData name="Nilton Carlos" userId="ca54b488a4b5e806" providerId="LiveId" clId="{84DB2179-9DDD-4FF2-8AC6-93B5FD46AF67}" dt="2018-03-28T02:12:02.007" v="868" actId="2696"/>
          <pc:sldLayoutMkLst>
            <pc:docMk/>
            <pc:sldMasterMk cId="528381555" sldId="2147483768"/>
            <pc:sldLayoutMk cId="1430110561" sldId="2147483780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7D0F3-4187-42D7-9732-FFEA77AC76F8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35D1E9-77BE-431A-AFE4-1EFEFE7B14CD}">
      <dgm:prSet phldrT="[Texto]" custT="1"/>
      <dgm:spPr/>
      <dgm:t>
        <a:bodyPr/>
        <a:lstStyle/>
        <a:p>
          <a:r>
            <a: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Força conservadora </a:t>
          </a:r>
          <a:r>
            <a: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(norma padrão)</a:t>
          </a:r>
          <a:endParaRPr lang="pt-BR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E13E40-389C-4ED9-A5C7-39F6BF9B62D5}" type="parTrans" cxnId="{4C4A7B7F-B643-4002-A800-41F0EFCF02A4}">
      <dgm:prSet/>
      <dgm:spPr/>
      <dgm:t>
        <a:bodyPr/>
        <a:lstStyle/>
        <a:p>
          <a:endParaRPr lang="pt-BR"/>
        </a:p>
      </dgm:t>
    </dgm:pt>
    <dgm:pt modelId="{3305499D-5D93-453C-8EAB-3F53346ADE48}" type="sibTrans" cxnId="{4C4A7B7F-B643-4002-A800-41F0EFCF02A4}">
      <dgm:prSet/>
      <dgm:spPr/>
      <dgm:t>
        <a:bodyPr/>
        <a:lstStyle/>
        <a:p>
          <a:endParaRPr lang="pt-BR"/>
        </a:p>
      </dgm:t>
    </dgm:pt>
    <dgm:pt modelId="{D5DB00A9-A30A-47FA-A7B7-E2819214009E}">
      <dgm:prSet phldrT="[Texto]" custT="1"/>
      <dgm:spPr/>
      <dgm:t>
        <a:bodyPr/>
        <a:lstStyle/>
        <a:p>
          <a:r>
            <a: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Força inovadora </a:t>
          </a:r>
          <a:r>
            <a: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(variação linguística)</a:t>
          </a:r>
        </a:p>
      </dgm:t>
    </dgm:pt>
    <dgm:pt modelId="{7962E1CB-2F03-4269-8967-73504B6A3174}" type="parTrans" cxnId="{5D679C9D-3DC5-4BE0-A41D-33145FD28869}">
      <dgm:prSet/>
      <dgm:spPr/>
      <dgm:t>
        <a:bodyPr/>
        <a:lstStyle/>
        <a:p>
          <a:endParaRPr lang="pt-BR"/>
        </a:p>
      </dgm:t>
    </dgm:pt>
    <dgm:pt modelId="{141B08F0-7713-44C5-938A-F8911D41B387}" type="sibTrans" cxnId="{5D679C9D-3DC5-4BE0-A41D-33145FD28869}">
      <dgm:prSet/>
      <dgm:spPr/>
      <dgm:t>
        <a:bodyPr/>
        <a:lstStyle/>
        <a:p>
          <a:endParaRPr lang="pt-BR"/>
        </a:p>
      </dgm:t>
    </dgm:pt>
    <dgm:pt modelId="{E83050C9-83F2-4088-99FF-5B81299DE575}" type="pres">
      <dgm:prSet presAssocID="{DA47D0F3-4187-42D7-9732-FFEA77AC76F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9581EDF-C7ED-4ACE-829E-F441C5029D7C}" type="pres">
      <dgm:prSet presAssocID="{DA47D0F3-4187-42D7-9732-FFEA77AC76F8}" presName="ribbon" presStyleLbl="node1" presStyleIdx="0" presStyleCnt="1" custScaleX="90476" custScaleY="84525" custLinFactNeighborX="-5952" custLinFactNeighborY="12145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0F0C4831-6444-48BC-8CF4-96CD679CC607}" type="pres">
      <dgm:prSet presAssocID="{DA47D0F3-4187-42D7-9732-FFEA77AC76F8}" presName="leftArrowText" presStyleLbl="node1" presStyleIdx="0" presStyleCnt="1" custLinFactNeighborX="-7504" custLinFactNeighborY="2877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D4CC65-1C85-4666-88D9-D3E88EE93FE9}" type="pres">
      <dgm:prSet presAssocID="{DA47D0F3-4187-42D7-9732-FFEA77AC76F8}" presName="rightArrowText" presStyleLbl="node1" presStyleIdx="0" presStyleCnt="1" custLinFactNeighborX="-12210" custLinFactNeighborY="2041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CCB5A8-B50C-47F9-B2F6-5F6B3451BFEA}" type="presOf" srcId="{D5DB00A9-A30A-47FA-A7B7-E2819214009E}" destId="{EDD4CC65-1C85-4666-88D9-D3E88EE93FE9}" srcOrd="0" destOrd="0" presId="urn:microsoft.com/office/officeart/2005/8/layout/arrow6"/>
    <dgm:cxn modelId="{D2EEF98B-315A-4CBB-A10D-0A011D698613}" type="presOf" srcId="{DA47D0F3-4187-42D7-9732-FFEA77AC76F8}" destId="{E83050C9-83F2-4088-99FF-5B81299DE575}" srcOrd="0" destOrd="0" presId="urn:microsoft.com/office/officeart/2005/8/layout/arrow6"/>
    <dgm:cxn modelId="{5D679C9D-3DC5-4BE0-A41D-33145FD28869}" srcId="{DA47D0F3-4187-42D7-9732-FFEA77AC76F8}" destId="{D5DB00A9-A30A-47FA-A7B7-E2819214009E}" srcOrd="1" destOrd="0" parTransId="{7962E1CB-2F03-4269-8967-73504B6A3174}" sibTransId="{141B08F0-7713-44C5-938A-F8911D41B387}"/>
    <dgm:cxn modelId="{4C4A7B7F-B643-4002-A800-41F0EFCF02A4}" srcId="{DA47D0F3-4187-42D7-9732-FFEA77AC76F8}" destId="{CB35D1E9-77BE-431A-AFE4-1EFEFE7B14CD}" srcOrd="0" destOrd="0" parTransId="{FEE13E40-389C-4ED9-A5C7-39F6BF9B62D5}" sibTransId="{3305499D-5D93-453C-8EAB-3F53346ADE48}"/>
    <dgm:cxn modelId="{A81B8B0C-2A6C-4EC5-BE7A-8D2925814DB1}" type="presOf" srcId="{CB35D1E9-77BE-431A-AFE4-1EFEFE7B14CD}" destId="{0F0C4831-6444-48BC-8CF4-96CD679CC607}" srcOrd="0" destOrd="0" presId="urn:microsoft.com/office/officeart/2005/8/layout/arrow6"/>
    <dgm:cxn modelId="{F6A476AB-EE6A-4D47-8A53-201C24E83B61}" type="presParOf" srcId="{E83050C9-83F2-4088-99FF-5B81299DE575}" destId="{59581EDF-C7ED-4ACE-829E-F441C5029D7C}" srcOrd="0" destOrd="0" presId="urn:microsoft.com/office/officeart/2005/8/layout/arrow6"/>
    <dgm:cxn modelId="{2DA85719-56CC-44F4-90AF-F77948605A0F}" type="presParOf" srcId="{E83050C9-83F2-4088-99FF-5B81299DE575}" destId="{0F0C4831-6444-48BC-8CF4-96CD679CC607}" srcOrd="1" destOrd="0" presId="urn:microsoft.com/office/officeart/2005/8/layout/arrow6"/>
    <dgm:cxn modelId="{1B945A86-DEE1-4E14-AD24-9F524347ACC6}" type="presParOf" srcId="{E83050C9-83F2-4088-99FF-5B81299DE575}" destId="{EDD4CC65-1C85-4666-88D9-D3E88EE93FE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11D3A0-1DDC-432B-B683-83B8E50A7F10}" type="doc">
      <dgm:prSet loTypeId="urn:microsoft.com/office/officeart/2005/8/layout/arrow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ABD430F-C172-425C-BF5B-C254D64220F4}">
      <dgm:prSet phldrT="[Texto]"/>
      <dgm:spPr/>
      <dgm:t>
        <a:bodyPr/>
        <a:lstStyle/>
        <a:p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Por um lado, </a:t>
          </a:r>
          <a:r>
            <a:rPr lang="pt-B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conservador</a:t>
          </a:r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: mantém traços característicos do português falado na Europa do século XVI.</a:t>
          </a:r>
        </a:p>
      </dgm:t>
    </dgm:pt>
    <dgm:pt modelId="{2500AB94-4052-417A-82E9-8255E4E5CDE6}" type="parTrans" cxnId="{744DCEBA-5DF2-43D2-BDAF-92B6A2980ED5}">
      <dgm:prSet/>
      <dgm:spPr/>
      <dgm:t>
        <a:bodyPr/>
        <a:lstStyle/>
        <a:p>
          <a:endParaRPr lang="pt-BR"/>
        </a:p>
      </dgm:t>
    </dgm:pt>
    <dgm:pt modelId="{11ECBC3F-5F56-4645-B5D4-827CFCC9AD35}" type="sibTrans" cxnId="{744DCEBA-5DF2-43D2-BDAF-92B6A2980ED5}">
      <dgm:prSet/>
      <dgm:spPr/>
      <dgm:t>
        <a:bodyPr/>
        <a:lstStyle/>
        <a:p>
          <a:endParaRPr lang="pt-BR"/>
        </a:p>
      </dgm:t>
    </dgm:pt>
    <dgm:pt modelId="{74B65C90-82CD-4279-8D21-64AFC6735240}">
      <dgm:prSet phldrT="[Texto]"/>
      <dgm:spPr/>
      <dgm:t>
        <a:bodyPr/>
        <a:lstStyle/>
        <a:p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Por outro lado, </a:t>
          </a:r>
          <a:r>
            <a:rPr lang="pt-B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inovador</a:t>
          </a:r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: passou a apresentar traços próprios, inéditos na Europa.</a:t>
          </a:r>
        </a:p>
      </dgm:t>
    </dgm:pt>
    <dgm:pt modelId="{576804E1-4DCE-4677-AA1B-9D4B420F7E45}" type="parTrans" cxnId="{1E216E2A-734F-44AD-AFC7-CD6C25AD7D83}">
      <dgm:prSet/>
      <dgm:spPr/>
      <dgm:t>
        <a:bodyPr/>
        <a:lstStyle/>
        <a:p>
          <a:endParaRPr lang="pt-BR"/>
        </a:p>
      </dgm:t>
    </dgm:pt>
    <dgm:pt modelId="{5D5B6D2C-C8D2-4253-A9C4-0A16E6C708C7}" type="sibTrans" cxnId="{1E216E2A-734F-44AD-AFC7-CD6C25AD7D83}">
      <dgm:prSet/>
      <dgm:spPr/>
      <dgm:t>
        <a:bodyPr/>
        <a:lstStyle/>
        <a:p>
          <a:endParaRPr lang="pt-BR"/>
        </a:p>
      </dgm:t>
    </dgm:pt>
    <dgm:pt modelId="{2A035B1C-4654-436E-8879-02241FD2373D}" type="pres">
      <dgm:prSet presAssocID="{C911D3A0-1DDC-432B-B683-83B8E50A7F1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4A10B7B-20F7-4646-9D8A-5CAD42C462F9}" type="pres">
      <dgm:prSet presAssocID="{C911D3A0-1DDC-432B-B683-83B8E50A7F10}" presName="ribbon" presStyleLbl="node1" presStyleIdx="0" presStyleCnt="1"/>
      <dgm:spPr/>
    </dgm:pt>
    <dgm:pt modelId="{E175857B-3646-45A5-96B9-5CDE38D5D296}" type="pres">
      <dgm:prSet presAssocID="{C911D3A0-1DDC-432B-B683-83B8E50A7F1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4FF9EC-550E-4FA1-8495-DC212FBE6852}" type="pres">
      <dgm:prSet presAssocID="{C911D3A0-1DDC-432B-B683-83B8E50A7F1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CB3A815-5FD5-4587-89BB-DF416809280D}" type="presOf" srcId="{C911D3A0-1DDC-432B-B683-83B8E50A7F10}" destId="{2A035B1C-4654-436E-8879-02241FD2373D}" srcOrd="0" destOrd="0" presId="urn:microsoft.com/office/officeart/2005/8/layout/arrow6"/>
    <dgm:cxn modelId="{8AE07B7A-24AE-459C-9E11-468E00DD5A95}" type="presOf" srcId="{74B65C90-82CD-4279-8D21-64AFC6735240}" destId="{1D4FF9EC-550E-4FA1-8495-DC212FBE6852}" srcOrd="0" destOrd="0" presId="urn:microsoft.com/office/officeart/2005/8/layout/arrow6"/>
    <dgm:cxn modelId="{16226706-2BE1-459A-B852-4023A78FBB46}" type="presOf" srcId="{BABD430F-C172-425C-BF5B-C254D64220F4}" destId="{E175857B-3646-45A5-96B9-5CDE38D5D296}" srcOrd="0" destOrd="0" presId="urn:microsoft.com/office/officeart/2005/8/layout/arrow6"/>
    <dgm:cxn modelId="{1E216E2A-734F-44AD-AFC7-CD6C25AD7D83}" srcId="{C911D3A0-1DDC-432B-B683-83B8E50A7F10}" destId="{74B65C90-82CD-4279-8D21-64AFC6735240}" srcOrd="1" destOrd="0" parTransId="{576804E1-4DCE-4677-AA1B-9D4B420F7E45}" sibTransId="{5D5B6D2C-C8D2-4253-A9C4-0A16E6C708C7}"/>
    <dgm:cxn modelId="{744DCEBA-5DF2-43D2-BDAF-92B6A2980ED5}" srcId="{C911D3A0-1DDC-432B-B683-83B8E50A7F10}" destId="{BABD430F-C172-425C-BF5B-C254D64220F4}" srcOrd="0" destOrd="0" parTransId="{2500AB94-4052-417A-82E9-8255E4E5CDE6}" sibTransId="{11ECBC3F-5F56-4645-B5D4-827CFCC9AD35}"/>
    <dgm:cxn modelId="{A67388A9-A776-4A8D-ADFF-925150A36329}" type="presParOf" srcId="{2A035B1C-4654-436E-8879-02241FD2373D}" destId="{94A10B7B-20F7-4646-9D8A-5CAD42C462F9}" srcOrd="0" destOrd="0" presId="urn:microsoft.com/office/officeart/2005/8/layout/arrow6"/>
    <dgm:cxn modelId="{3FBE4344-8F8A-4E32-8DED-8DFD2D6157A6}" type="presParOf" srcId="{2A035B1C-4654-436E-8879-02241FD2373D}" destId="{E175857B-3646-45A5-96B9-5CDE38D5D296}" srcOrd="1" destOrd="0" presId="urn:microsoft.com/office/officeart/2005/8/layout/arrow6"/>
    <dgm:cxn modelId="{1805DD5D-F064-467D-9745-7D1C7FA0D854}" type="presParOf" srcId="{2A035B1C-4654-436E-8879-02241FD2373D}" destId="{1D4FF9EC-550E-4FA1-8495-DC212FBE685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CD5EF-AAA8-4481-B49E-702E8BB6C25C}" type="doc">
      <dgm:prSet loTypeId="urn:microsoft.com/office/officeart/2005/8/layout/balance1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FFB0242-2B38-4868-85AF-E578EED76E1A}">
      <dgm:prSet phldrT="[Texto]"/>
      <dgm:spPr/>
      <dgm:t>
        <a:bodyPr/>
        <a:lstStyle/>
        <a:p>
          <a:r>
            <a:rPr lang="pt-BR" b="1" dirty="0">
              <a:latin typeface="Times New Roman" panose="02020603050405020304" pitchFamily="18" charset="0"/>
              <a:cs typeface="Times New Roman" panose="02020603050405020304" pitchFamily="18" charset="0"/>
            </a:rPr>
            <a:t>Vantagens da oralidade</a:t>
          </a:r>
        </a:p>
      </dgm:t>
    </dgm:pt>
    <dgm:pt modelId="{744B74DF-D821-472A-AE0B-16C48DBBFB2C}" type="parTrans" cxnId="{30D81AC9-1192-4E90-82EA-23511151ED6C}">
      <dgm:prSet/>
      <dgm:spPr/>
      <dgm:t>
        <a:bodyPr/>
        <a:lstStyle/>
        <a:p>
          <a:endParaRPr lang="pt-BR"/>
        </a:p>
      </dgm:t>
    </dgm:pt>
    <dgm:pt modelId="{7F1F8494-84C1-4D2D-9F3E-C06AF90A5DD4}" type="sibTrans" cxnId="{30D81AC9-1192-4E90-82EA-23511151ED6C}">
      <dgm:prSet/>
      <dgm:spPr/>
      <dgm:t>
        <a:bodyPr/>
        <a:lstStyle/>
        <a:p>
          <a:endParaRPr lang="pt-BR"/>
        </a:p>
      </dgm:t>
    </dgm:pt>
    <dgm:pt modelId="{00E62AFF-4E2F-43D9-A306-A9096A4F645D}">
      <dgm:prSet phldrT="[Texto]" custT="1"/>
      <dgm:spPr/>
      <dgm:t>
        <a:bodyPr/>
        <a:lstStyle/>
        <a:p>
          <a:r>
            <a:rPr lang="pt-B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corrigir-se na hora.</a:t>
          </a:r>
        </a:p>
      </dgm:t>
    </dgm:pt>
    <dgm:pt modelId="{2D1F7CB4-A849-45B2-B8FF-890EEAD16FD1}" type="parTrans" cxnId="{017B21BA-B946-48E8-BE14-8BC9EFAC8CB7}">
      <dgm:prSet/>
      <dgm:spPr/>
      <dgm:t>
        <a:bodyPr/>
        <a:lstStyle/>
        <a:p>
          <a:endParaRPr lang="pt-BR"/>
        </a:p>
      </dgm:t>
    </dgm:pt>
    <dgm:pt modelId="{EC732AEC-0BB8-4AF1-8511-090CE374AE73}" type="sibTrans" cxnId="{017B21BA-B946-48E8-BE14-8BC9EFAC8CB7}">
      <dgm:prSet/>
      <dgm:spPr/>
      <dgm:t>
        <a:bodyPr/>
        <a:lstStyle/>
        <a:p>
          <a:endParaRPr lang="pt-BR"/>
        </a:p>
      </dgm:t>
    </dgm:pt>
    <dgm:pt modelId="{5A536BEF-BB76-4DE8-A77F-BBB3FE67564D}">
      <dgm:prSet phldrT="[Texto]" custT="1"/>
      <dgm:spPr/>
      <dgm:t>
        <a:bodyPr/>
        <a:lstStyle/>
        <a:p>
          <a:r>
            <a:rPr lang="pt-B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negociar o sentido com o interlocutor.</a:t>
          </a:r>
        </a:p>
      </dgm:t>
    </dgm:pt>
    <dgm:pt modelId="{4039B6AC-B3AF-4D5A-AF9C-3BA930071B40}" type="parTrans" cxnId="{505F47A0-4D2D-47FB-8E30-E80D152BDB50}">
      <dgm:prSet/>
      <dgm:spPr/>
      <dgm:t>
        <a:bodyPr/>
        <a:lstStyle/>
        <a:p>
          <a:endParaRPr lang="pt-BR"/>
        </a:p>
      </dgm:t>
    </dgm:pt>
    <dgm:pt modelId="{A53C606A-5876-4FE9-85BB-ADFAD88169F6}" type="sibTrans" cxnId="{505F47A0-4D2D-47FB-8E30-E80D152BDB50}">
      <dgm:prSet/>
      <dgm:spPr/>
      <dgm:t>
        <a:bodyPr/>
        <a:lstStyle/>
        <a:p>
          <a:endParaRPr lang="pt-BR"/>
        </a:p>
      </dgm:t>
    </dgm:pt>
    <dgm:pt modelId="{0E320E49-B096-4C0F-B927-1CDB7DCFEA88}">
      <dgm:prSet phldrT="[Texto]"/>
      <dgm:spPr/>
      <dgm:t>
        <a:bodyPr/>
        <a:lstStyle/>
        <a:p>
          <a:r>
            <a:rPr lang="pt-BR" b="1" dirty="0">
              <a:latin typeface="Times New Roman" panose="02020603050405020304" pitchFamily="18" charset="0"/>
              <a:cs typeface="Times New Roman" panose="02020603050405020304" pitchFamily="18" charset="0"/>
            </a:rPr>
            <a:t>Vantagens da escrita</a:t>
          </a:r>
        </a:p>
      </dgm:t>
    </dgm:pt>
    <dgm:pt modelId="{163C931F-35C7-48A6-83C9-A97068D8F4DE}" type="parTrans" cxnId="{2D8ECA2A-496F-4F7C-A974-F4F38A722099}">
      <dgm:prSet/>
      <dgm:spPr/>
      <dgm:t>
        <a:bodyPr/>
        <a:lstStyle/>
        <a:p>
          <a:endParaRPr lang="pt-BR"/>
        </a:p>
      </dgm:t>
    </dgm:pt>
    <dgm:pt modelId="{01E635E1-99B7-4284-AF9C-723E6A2E1C5E}" type="sibTrans" cxnId="{2D8ECA2A-496F-4F7C-A974-F4F38A722099}">
      <dgm:prSet/>
      <dgm:spPr/>
      <dgm:t>
        <a:bodyPr/>
        <a:lstStyle/>
        <a:p>
          <a:endParaRPr lang="pt-BR"/>
        </a:p>
      </dgm:t>
    </dgm:pt>
    <dgm:pt modelId="{242AA284-3234-4ED6-849A-E73172C3ADD5}">
      <dgm:prSet phldrT="[Texto]" custT="1"/>
      <dgm:spPr/>
      <dgm:t>
        <a:bodyPr/>
        <a:lstStyle/>
        <a:p>
          <a:r>
            <a:rPr lang="pt-B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consultar outras fontes e checar informações.</a:t>
          </a:r>
        </a:p>
      </dgm:t>
    </dgm:pt>
    <dgm:pt modelId="{AFF39848-CC4D-4548-9EF3-472E789628C7}" type="parTrans" cxnId="{0D3C7681-E1ED-416E-843F-FA5C9B81CEB5}">
      <dgm:prSet/>
      <dgm:spPr/>
      <dgm:t>
        <a:bodyPr/>
        <a:lstStyle/>
        <a:p>
          <a:endParaRPr lang="pt-BR"/>
        </a:p>
      </dgm:t>
    </dgm:pt>
    <dgm:pt modelId="{6763232A-8022-4759-AFC6-A2F5E25CA58E}" type="sibTrans" cxnId="{0D3C7681-E1ED-416E-843F-FA5C9B81CEB5}">
      <dgm:prSet/>
      <dgm:spPr/>
      <dgm:t>
        <a:bodyPr/>
        <a:lstStyle/>
        <a:p>
          <a:endParaRPr lang="pt-BR"/>
        </a:p>
      </dgm:t>
    </dgm:pt>
    <dgm:pt modelId="{43B90E17-D176-43B8-BCA2-8500E7308DF7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As falhas ficam ocultas: o leitor tem acesso apenas ao texto final.</a:t>
          </a:r>
        </a:p>
      </dgm:t>
    </dgm:pt>
    <dgm:pt modelId="{36CC92F5-727F-4E6E-9E86-BBAF1D47D8F8}" type="parTrans" cxnId="{3864E360-64C7-4296-9A81-4EA744ED71E7}">
      <dgm:prSet/>
      <dgm:spPr/>
      <dgm:t>
        <a:bodyPr/>
        <a:lstStyle/>
        <a:p>
          <a:endParaRPr lang="pt-BR"/>
        </a:p>
      </dgm:t>
    </dgm:pt>
    <dgm:pt modelId="{35F5154F-5233-48E8-83CA-B27A5C20FCEC}" type="sibTrans" cxnId="{3864E360-64C7-4296-9A81-4EA744ED71E7}">
      <dgm:prSet/>
      <dgm:spPr/>
      <dgm:t>
        <a:bodyPr/>
        <a:lstStyle/>
        <a:p>
          <a:endParaRPr lang="pt-BR"/>
        </a:p>
      </dgm:t>
    </dgm:pt>
    <dgm:pt modelId="{3BEB6463-F865-46B8-8045-0DEA58C4DFDC}">
      <dgm:prSet phldrT="[Texto]" custT="1"/>
      <dgm:spPr/>
      <dgm:t>
        <a:bodyPr/>
        <a:lstStyle/>
        <a:p>
          <a:r>
            <a:rPr lang="pt-BR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revisar o texto.</a:t>
          </a:r>
        </a:p>
      </dgm:t>
    </dgm:pt>
    <dgm:pt modelId="{3A6F2702-283B-4085-879F-58F1308BA2C1}" type="parTrans" cxnId="{672FDE00-6C18-42F6-969D-2BB409534F76}">
      <dgm:prSet/>
      <dgm:spPr/>
      <dgm:t>
        <a:bodyPr/>
        <a:lstStyle/>
        <a:p>
          <a:endParaRPr lang="pt-BR"/>
        </a:p>
      </dgm:t>
    </dgm:pt>
    <dgm:pt modelId="{43A4C527-B3BF-4779-9152-264DDA0838D9}" type="sibTrans" cxnId="{672FDE00-6C18-42F6-969D-2BB409534F76}">
      <dgm:prSet/>
      <dgm:spPr/>
      <dgm:t>
        <a:bodyPr/>
        <a:lstStyle/>
        <a:p>
          <a:endParaRPr lang="pt-BR"/>
        </a:p>
      </dgm:t>
    </dgm:pt>
    <dgm:pt modelId="{092A0611-24D0-48F3-9DCE-A9F06AC3A147}">
      <dgm:prSet custT="1"/>
      <dgm:spPr/>
      <dgm:t>
        <a:bodyPr/>
        <a:lstStyle/>
        <a:p>
          <a:r>
            <a:rPr lang="pt-BR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Tende a haver maior tolerância a erros.</a:t>
          </a:r>
        </a:p>
      </dgm:t>
    </dgm:pt>
    <dgm:pt modelId="{D79EB53B-5223-4BEC-8FE9-ABC7E3122E86}" type="parTrans" cxnId="{67C0F25F-F9DA-4304-AF42-25F90CE37850}">
      <dgm:prSet/>
      <dgm:spPr/>
      <dgm:t>
        <a:bodyPr/>
        <a:lstStyle/>
        <a:p>
          <a:endParaRPr lang="pt-BR"/>
        </a:p>
      </dgm:t>
    </dgm:pt>
    <dgm:pt modelId="{DB2A93BD-97F3-4787-B425-CD024E949B0F}" type="sibTrans" cxnId="{67C0F25F-F9DA-4304-AF42-25F90CE37850}">
      <dgm:prSet/>
      <dgm:spPr/>
      <dgm:t>
        <a:bodyPr/>
        <a:lstStyle/>
        <a:p>
          <a:endParaRPr lang="pt-BR"/>
        </a:p>
      </dgm:t>
    </dgm:pt>
    <dgm:pt modelId="{00D60B81-C350-4D95-B319-4822EA01250E}">
      <dgm:prSet custT="1"/>
      <dgm:spPr/>
      <dgm:t>
        <a:bodyPr/>
        <a:lstStyle/>
        <a:p>
          <a:r>
            <a:rPr lang="pt-BR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Tende a haver maior cobrança.</a:t>
          </a:r>
        </a:p>
      </dgm:t>
    </dgm:pt>
    <dgm:pt modelId="{AD388370-3432-4452-AE3E-25459316548B}" type="parTrans" cxnId="{F95318B7-A6CC-4F7F-8AFE-8AD009030D0B}">
      <dgm:prSet/>
      <dgm:spPr/>
      <dgm:t>
        <a:bodyPr/>
        <a:lstStyle/>
        <a:p>
          <a:endParaRPr lang="pt-BR"/>
        </a:p>
      </dgm:t>
    </dgm:pt>
    <dgm:pt modelId="{3AAAA6AA-8F72-4E66-9086-7E132917AC48}" type="sibTrans" cxnId="{F95318B7-A6CC-4F7F-8AFE-8AD009030D0B}">
      <dgm:prSet/>
      <dgm:spPr/>
      <dgm:t>
        <a:bodyPr/>
        <a:lstStyle/>
        <a:p>
          <a:endParaRPr lang="pt-BR"/>
        </a:p>
      </dgm:t>
    </dgm:pt>
    <dgm:pt modelId="{3409BF85-E6B6-4F60-AC78-B3A17F49FE71}" type="pres">
      <dgm:prSet presAssocID="{B90CD5EF-AAA8-4481-B49E-702E8BB6C25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AF3F2D8-0B18-4519-B895-5E494C0B1A20}" type="pres">
      <dgm:prSet presAssocID="{B90CD5EF-AAA8-4481-B49E-702E8BB6C25C}" presName="dummyMaxCanvas" presStyleCnt="0"/>
      <dgm:spPr/>
    </dgm:pt>
    <dgm:pt modelId="{66DA8D32-B054-4F1B-A206-E7B11B93D8AE}" type="pres">
      <dgm:prSet presAssocID="{B90CD5EF-AAA8-4481-B49E-702E8BB6C25C}" presName="parentComposite" presStyleCnt="0"/>
      <dgm:spPr/>
    </dgm:pt>
    <dgm:pt modelId="{DDDB6574-310C-472E-AF90-38006E5EE6E7}" type="pres">
      <dgm:prSet presAssocID="{B90CD5EF-AAA8-4481-B49E-702E8BB6C25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88DA6F6B-4536-4145-8580-44F3D54204BE}" type="pres">
      <dgm:prSet presAssocID="{B90CD5EF-AAA8-4481-B49E-702E8BB6C25C}" presName="parent2" presStyleLbl="alignAccFollowNode1" presStyleIdx="1" presStyleCnt="4" custLinFactNeighborX="609" custLinFactNeighborY="-17664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9218087E-28E6-4915-AABB-66170F79E9D1}" type="pres">
      <dgm:prSet presAssocID="{B90CD5EF-AAA8-4481-B49E-702E8BB6C25C}" presName="childrenComposite" presStyleCnt="0"/>
      <dgm:spPr/>
    </dgm:pt>
    <dgm:pt modelId="{EB545BDA-297D-4DAD-9F96-CCA4CA5F06CD}" type="pres">
      <dgm:prSet presAssocID="{B90CD5EF-AAA8-4481-B49E-702E8BB6C25C}" presName="dummyMaxCanvas_ChildArea" presStyleCnt="0"/>
      <dgm:spPr/>
    </dgm:pt>
    <dgm:pt modelId="{DD1F35B4-B810-4EA5-B8E0-0EB275FD9D4A}" type="pres">
      <dgm:prSet presAssocID="{B90CD5EF-AAA8-4481-B49E-702E8BB6C25C}" presName="fulcrum" presStyleLbl="alignAccFollowNode1" presStyleIdx="2" presStyleCnt="4"/>
      <dgm:spPr/>
    </dgm:pt>
    <dgm:pt modelId="{5935F3CE-351D-4445-914B-830B35AF93C0}" type="pres">
      <dgm:prSet presAssocID="{B90CD5EF-AAA8-4481-B49E-702E8BB6C25C}" presName="balance_34" presStyleLbl="alignAccFollowNode1" presStyleIdx="3" presStyleCnt="4" custAng="21360000" custLinFactNeighborX="0" custLinFactNeighborY="-3902">
        <dgm:presLayoutVars>
          <dgm:bulletEnabled val="1"/>
        </dgm:presLayoutVars>
      </dgm:prSet>
      <dgm:spPr/>
    </dgm:pt>
    <dgm:pt modelId="{63923DE0-5065-4753-BCEC-5F2E027611AB}" type="pres">
      <dgm:prSet presAssocID="{B90CD5EF-AAA8-4481-B49E-702E8BB6C25C}" presName="right_34_1" presStyleLbl="node1" presStyleIdx="0" presStyleCnt="7" custAng="21360000" custScaleX="108624" custLinFactNeighborX="4898" custLinFactNeighborY="-199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D7AF93-5EA8-4EF8-B031-92E7DF00E8C3}" type="pres">
      <dgm:prSet presAssocID="{B90CD5EF-AAA8-4481-B49E-702E8BB6C25C}" presName="right_34_2" presStyleLbl="node1" presStyleIdx="1" presStyleCnt="7" custAng="21360000" custScaleX="116856" custScaleY="119199" custLinFactNeighborX="2277" custLinFactNeighborY="-236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6BDE5E-BDC9-4CCB-923A-41D5E4E9E85F}" type="pres">
      <dgm:prSet presAssocID="{B90CD5EF-AAA8-4481-B49E-702E8BB6C25C}" presName="right_34_3" presStyleLbl="node1" presStyleIdx="2" presStyleCnt="7" custAng="21360000" custScaleX="109219" custScaleY="117749" custLinFactNeighborX="-536" custLinFactNeighborY="-36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D11C22-DCDA-4C41-A55C-B725E4656377}" type="pres">
      <dgm:prSet presAssocID="{B90CD5EF-AAA8-4481-B49E-702E8BB6C25C}" presName="right_34_4" presStyleLbl="node1" presStyleIdx="3" presStyleCnt="7" custAng="21360000" custLinFactNeighborX="-1812" custLinFactNeighborY="-374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C80AF2-D5D8-4D00-9333-7DFA57B095D8}" type="pres">
      <dgm:prSet presAssocID="{B90CD5EF-AAA8-4481-B49E-702E8BB6C25C}" presName="left_34_1" presStyleLbl="node1" presStyleIdx="4" presStyleCnt="7" custAng="21360000" custLinFactNeighborX="404" custLinFactNeighborY="-411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AE06C3-F8FD-4E7D-A4E8-56EE8D733461}" type="pres">
      <dgm:prSet presAssocID="{B90CD5EF-AAA8-4481-B49E-702E8BB6C25C}" presName="left_34_2" presStyleLbl="node1" presStyleIdx="5" presStyleCnt="7" custAng="21360000" custLinFactNeighborX="-2336" custLinFactNeighborY="-630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6C4870-9580-42B5-B14C-5A43E4AFD84B}" type="pres">
      <dgm:prSet presAssocID="{B90CD5EF-AAA8-4481-B49E-702E8BB6C25C}" presName="left_34_3" presStyleLbl="node1" presStyleIdx="6" presStyleCnt="7" custAng="21360000" custScaleY="119850" custLinFactNeighborX="-5359" custLinFactNeighborY="-842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17B21BA-B946-48E8-BE14-8BC9EFAC8CB7}" srcId="{5FFB0242-2B38-4868-85AF-E578EED76E1A}" destId="{00E62AFF-4E2F-43D9-A306-A9096A4F645D}" srcOrd="1" destOrd="0" parTransId="{2D1F7CB4-A849-45B2-B8FF-890EEAD16FD1}" sibTransId="{EC732AEC-0BB8-4AF1-8511-090CE374AE73}"/>
    <dgm:cxn modelId="{CD8FFE78-8A36-4C0B-AF88-838918AD9354}" type="presOf" srcId="{092A0611-24D0-48F3-9DCE-A9F06AC3A147}" destId="{82C80AF2-D5D8-4D00-9333-7DFA57B095D8}" srcOrd="0" destOrd="0" presId="urn:microsoft.com/office/officeart/2005/8/layout/balance1"/>
    <dgm:cxn modelId="{94D6AD27-3C39-4FCA-AA99-DF5B09107159}" type="presOf" srcId="{0E320E49-B096-4C0F-B927-1CDB7DCFEA88}" destId="{88DA6F6B-4536-4145-8580-44F3D54204BE}" srcOrd="0" destOrd="0" presId="urn:microsoft.com/office/officeart/2005/8/layout/balance1"/>
    <dgm:cxn modelId="{D64A0B1D-3925-4729-B2E1-E605ACCF5665}" type="presOf" srcId="{B90CD5EF-AAA8-4481-B49E-702E8BB6C25C}" destId="{3409BF85-E6B6-4F60-AC78-B3A17F49FE71}" srcOrd="0" destOrd="0" presId="urn:microsoft.com/office/officeart/2005/8/layout/balance1"/>
    <dgm:cxn modelId="{4B530E09-64F4-4FF2-959F-32796DF94C78}" type="presOf" srcId="{00D60B81-C350-4D95-B319-4822EA01250E}" destId="{63923DE0-5065-4753-BCEC-5F2E027611AB}" srcOrd="0" destOrd="0" presId="urn:microsoft.com/office/officeart/2005/8/layout/balance1"/>
    <dgm:cxn modelId="{75A0D383-DBF3-433E-898C-F2CB3D9A7CDD}" type="presOf" srcId="{5FFB0242-2B38-4868-85AF-E578EED76E1A}" destId="{DDDB6574-310C-472E-AF90-38006E5EE6E7}" srcOrd="0" destOrd="0" presId="urn:microsoft.com/office/officeart/2005/8/layout/balance1"/>
    <dgm:cxn modelId="{505F47A0-4D2D-47FB-8E30-E80D152BDB50}" srcId="{5FFB0242-2B38-4868-85AF-E578EED76E1A}" destId="{5A536BEF-BB76-4DE8-A77F-BBB3FE67564D}" srcOrd="2" destOrd="0" parTransId="{4039B6AC-B3AF-4D5A-AF9C-3BA930071B40}" sibTransId="{A53C606A-5876-4FE9-85BB-ADFAD88169F6}"/>
    <dgm:cxn modelId="{2D8ECA2A-496F-4F7C-A974-F4F38A722099}" srcId="{B90CD5EF-AAA8-4481-B49E-702E8BB6C25C}" destId="{0E320E49-B096-4C0F-B927-1CDB7DCFEA88}" srcOrd="1" destOrd="0" parTransId="{163C931F-35C7-48A6-83C9-A97068D8F4DE}" sibTransId="{01E635E1-99B7-4284-AF9C-723E6A2E1C5E}"/>
    <dgm:cxn modelId="{F95318B7-A6CC-4F7F-8AFE-8AD009030D0B}" srcId="{0E320E49-B096-4C0F-B927-1CDB7DCFEA88}" destId="{00D60B81-C350-4D95-B319-4822EA01250E}" srcOrd="0" destOrd="0" parTransId="{AD388370-3432-4452-AE3E-25459316548B}" sibTransId="{3AAAA6AA-8F72-4E66-9086-7E132917AC48}"/>
    <dgm:cxn modelId="{94003E7F-3FE4-4E85-B05E-FED8D69A27BB}" type="presOf" srcId="{00E62AFF-4E2F-43D9-A306-A9096A4F645D}" destId="{39AE06C3-F8FD-4E7D-A4E8-56EE8D733461}" srcOrd="0" destOrd="0" presId="urn:microsoft.com/office/officeart/2005/8/layout/balance1"/>
    <dgm:cxn modelId="{3864E360-64C7-4296-9A81-4EA744ED71E7}" srcId="{0E320E49-B096-4C0F-B927-1CDB7DCFEA88}" destId="{43B90E17-D176-43B8-BCA2-8500E7308DF7}" srcOrd="2" destOrd="0" parTransId="{36CC92F5-727F-4E6E-9E86-BBAF1D47D8F8}" sibTransId="{35F5154F-5233-48E8-83CA-B27A5C20FCEC}"/>
    <dgm:cxn modelId="{0672BA4D-D114-44AE-BBEF-51F5B304C192}" type="presOf" srcId="{43B90E17-D176-43B8-BCA2-8500E7308DF7}" destId="{AA6BDE5E-BDC9-4CCB-923A-41D5E4E9E85F}" srcOrd="0" destOrd="0" presId="urn:microsoft.com/office/officeart/2005/8/layout/balance1"/>
    <dgm:cxn modelId="{30D81AC9-1192-4E90-82EA-23511151ED6C}" srcId="{B90CD5EF-AAA8-4481-B49E-702E8BB6C25C}" destId="{5FFB0242-2B38-4868-85AF-E578EED76E1A}" srcOrd="0" destOrd="0" parTransId="{744B74DF-D821-472A-AE0B-16C48DBBFB2C}" sibTransId="{7F1F8494-84C1-4D2D-9F3E-C06AF90A5DD4}"/>
    <dgm:cxn modelId="{67C0F25F-F9DA-4304-AF42-25F90CE37850}" srcId="{5FFB0242-2B38-4868-85AF-E578EED76E1A}" destId="{092A0611-24D0-48F3-9DCE-A9F06AC3A147}" srcOrd="0" destOrd="0" parTransId="{D79EB53B-5223-4BEC-8FE9-ABC7E3122E86}" sibTransId="{DB2A93BD-97F3-4787-B425-CD024E949B0F}"/>
    <dgm:cxn modelId="{79BC0802-B027-4B05-82D3-327FFC684E16}" type="presOf" srcId="{242AA284-3234-4ED6-849A-E73172C3ADD5}" destId="{06D7AF93-5EA8-4EF8-B031-92E7DF00E8C3}" srcOrd="0" destOrd="0" presId="urn:microsoft.com/office/officeart/2005/8/layout/balance1"/>
    <dgm:cxn modelId="{0D3C7681-E1ED-416E-843F-FA5C9B81CEB5}" srcId="{0E320E49-B096-4C0F-B927-1CDB7DCFEA88}" destId="{242AA284-3234-4ED6-849A-E73172C3ADD5}" srcOrd="1" destOrd="0" parTransId="{AFF39848-CC4D-4548-9EF3-472E789628C7}" sibTransId="{6763232A-8022-4759-AFC6-A2F5E25CA58E}"/>
    <dgm:cxn modelId="{B8C7B2FB-E09F-431D-9184-46BD0E59DA91}" type="presOf" srcId="{5A536BEF-BB76-4DE8-A77F-BBB3FE67564D}" destId="{C56C4870-9580-42B5-B14C-5A43E4AFD84B}" srcOrd="0" destOrd="0" presId="urn:microsoft.com/office/officeart/2005/8/layout/balance1"/>
    <dgm:cxn modelId="{672FDE00-6C18-42F6-969D-2BB409534F76}" srcId="{0E320E49-B096-4C0F-B927-1CDB7DCFEA88}" destId="{3BEB6463-F865-46B8-8045-0DEA58C4DFDC}" srcOrd="3" destOrd="0" parTransId="{3A6F2702-283B-4085-879F-58F1308BA2C1}" sibTransId="{43A4C527-B3BF-4779-9152-264DDA0838D9}"/>
    <dgm:cxn modelId="{C7AE63BA-C35A-4CE6-9C8B-A8BCEC64BC1C}" type="presOf" srcId="{3BEB6463-F865-46B8-8045-0DEA58C4DFDC}" destId="{57D11C22-DCDA-4C41-A55C-B725E4656377}" srcOrd="0" destOrd="0" presId="urn:microsoft.com/office/officeart/2005/8/layout/balance1"/>
    <dgm:cxn modelId="{E48D0BC0-B0D2-4138-8ED9-3BEC64EDD56E}" type="presParOf" srcId="{3409BF85-E6B6-4F60-AC78-B3A17F49FE71}" destId="{3AF3F2D8-0B18-4519-B895-5E494C0B1A20}" srcOrd="0" destOrd="0" presId="urn:microsoft.com/office/officeart/2005/8/layout/balance1"/>
    <dgm:cxn modelId="{7D0B110F-04FB-4291-A53B-C2632AAEC008}" type="presParOf" srcId="{3409BF85-E6B6-4F60-AC78-B3A17F49FE71}" destId="{66DA8D32-B054-4F1B-A206-E7B11B93D8AE}" srcOrd="1" destOrd="0" presId="urn:microsoft.com/office/officeart/2005/8/layout/balance1"/>
    <dgm:cxn modelId="{6C21153F-F932-4FBF-A60A-002552D28EDB}" type="presParOf" srcId="{66DA8D32-B054-4F1B-A206-E7B11B93D8AE}" destId="{DDDB6574-310C-472E-AF90-38006E5EE6E7}" srcOrd="0" destOrd="0" presId="urn:microsoft.com/office/officeart/2005/8/layout/balance1"/>
    <dgm:cxn modelId="{BA98B8D0-BD06-48D2-B47E-A3F3D4B3B6D4}" type="presParOf" srcId="{66DA8D32-B054-4F1B-A206-E7B11B93D8AE}" destId="{88DA6F6B-4536-4145-8580-44F3D54204BE}" srcOrd="1" destOrd="0" presId="urn:microsoft.com/office/officeart/2005/8/layout/balance1"/>
    <dgm:cxn modelId="{B0356538-6246-481F-A708-87879C58B0AD}" type="presParOf" srcId="{3409BF85-E6B6-4F60-AC78-B3A17F49FE71}" destId="{9218087E-28E6-4915-AABB-66170F79E9D1}" srcOrd="2" destOrd="0" presId="urn:microsoft.com/office/officeart/2005/8/layout/balance1"/>
    <dgm:cxn modelId="{E1FA3AD7-5790-43DE-986F-5534369D6B8F}" type="presParOf" srcId="{9218087E-28E6-4915-AABB-66170F79E9D1}" destId="{EB545BDA-297D-4DAD-9F96-CCA4CA5F06CD}" srcOrd="0" destOrd="0" presId="urn:microsoft.com/office/officeart/2005/8/layout/balance1"/>
    <dgm:cxn modelId="{00983DA3-9AEE-4037-A250-ACD454E97456}" type="presParOf" srcId="{9218087E-28E6-4915-AABB-66170F79E9D1}" destId="{DD1F35B4-B810-4EA5-B8E0-0EB275FD9D4A}" srcOrd="1" destOrd="0" presId="urn:microsoft.com/office/officeart/2005/8/layout/balance1"/>
    <dgm:cxn modelId="{51CE20C2-80BE-4AAC-9467-47EEDCF87601}" type="presParOf" srcId="{9218087E-28E6-4915-AABB-66170F79E9D1}" destId="{5935F3CE-351D-4445-914B-830B35AF93C0}" srcOrd="2" destOrd="0" presId="urn:microsoft.com/office/officeart/2005/8/layout/balance1"/>
    <dgm:cxn modelId="{0EB7B906-0FB1-4BF5-914A-38AD7AD170BE}" type="presParOf" srcId="{9218087E-28E6-4915-AABB-66170F79E9D1}" destId="{63923DE0-5065-4753-BCEC-5F2E027611AB}" srcOrd="3" destOrd="0" presId="urn:microsoft.com/office/officeart/2005/8/layout/balance1"/>
    <dgm:cxn modelId="{ED47C434-18B9-47C9-B885-A8DA2DC361BB}" type="presParOf" srcId="{9218087E-28E6-4915-AABB-66170F79E9D1}" destId="{06D7AF93-5EA8-4EF8-B031-92E7DF00E8C3}" srcOrd="4" destOrd="0" presId="urn:microsoft.com/office/officeart/2005/8/layout/balance1"/>
    <dgm:cxn modelId="{8655D0C5-FB27-460E-8366-1E24A91F51DB}" type="presParOf" srcId="{9218087E-28E6-4915-AABB-66170F79E9D1}" destId="{AA6BDE5E-BDC9-4CCB-923A-41D5E4E9E85F}" srcOrd="5" destOrd="0" presId="urn:microsoft.com/office/officeart/2005/8/layout/balance1"/>
    <dgm:cxn modelId="{7C9F2E7E-2E47-47FA-9271-6F29BA4C55D0}" type="presParOf" srcId="{9218087E-28E6-4915-AABB-66170F79E9D1}" destId="{57D11C22-DCDA-4C41-A55C-B725E4656377}" srcOrd="6" destOrd="0" presId="urn:microsoft.com/office/officeart/2005/8/layout/balance1"/>
    <dgm:cxn modelId="{78C2C9A3-E903-49EF-AFE8-6E856A532A41}" type="presParOf" srcId="{9218087E-28E6-4915-AABB-66170F79E9D1}" destId="{82C80AF2-D5D8-4D00-9333-7DFA57B095D8}" srcOrd="7" destOrd="0" presId="urn:microsoft.com/office/officeart/2005/8/layout/balance1"/>
    <dgm:cxn modelId="{F687AC2A-CEBA-4EAC-9C70-0EC7A63B1686}" type="presParOf" srcId="{9218087E-28E6-4915-AABB-66170F79E9D1}" destId="{39AE06C3-F8FD-4E7D-A4E8-56EE8D733461}" srcOrd="8" destOrd="0" presId="urn:microsoft.com/office/officeart/2005/8/layout/balance1"/>
    <dgm:cxn modelId="{39DA8BDB-D785-42A8-895C-70FFAF6A12DC}" type="presParOf" srcId="{9218087E-28E6-4915-AABB-66170F79E9D1}" destId="{C56C4870-9580-42B5-B14C-5A43E4AFD84B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81EDF-C7ED-4ACE-829E-F441C5029D7C}">
      <dsp:nvSpPr>
        <dsp:cNvPr id="0" name=""/>
        <dsp:cNvSpPr/>
      </dsp:nvSpPr>
      <dsp:spPr>
        <a:xfrm>
          <a:off x="0" y="979280"/>
          <a:ext cx="5472596" cy="2045056"/>
        </a:xfrm>
        <a:prstGeom prst="leftRightRibbon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0F0C4831-6444-48BC-8CF4-96CD679CC607}">
      <dsp:nvSpPr>
        <dsp:cNvPr id="0" name=""/>
        <dsp:cNvSpPr/>
      </dsp:nvSpPr>
      <dsp:spPr>
        <a:xfrm>
          <a:off x="576056" y="1262728"/>
          <a:ext cx="1996061" cy="118553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Força conservadora </a:t>
          </a:r>
          <a:r>
            <a:rPr lang="pt-B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(norma padrão)</a:t>
          </a:r>
          <a:endParaRPr lang="pt-BR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056" y="1262728"/>
        <a:ext cx="1996061" cy="1185539"/>
      </dsp:txXfrm>
    </dsp:sp>
    <dsp:sp modelId="{EDD4CC65-1C85-4666-88D9-D3E88EE93FE9}">
      <dsp:nvSpPr>
        <dsp:cNvPr id="0" name=""/>
        <dsp:cNvSpPr/>
      </dsp:nvSpPr>
      <dsp:spPr>
        <a:xfrm>
          <a:off x="2736304" y="1550767"/>
          <a:ext cx="2358982" cy="118553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Força inovadora </a:t>
          </a:r>
          <a:r>
            <a:rPr lang="pt-BR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(variação linguística)</a:t>
          </a:r>
        </a:p>
      </dsp:txBody>
      <dsp:txXfrm>
        <a:off x="2736304" y="1550767"/>
        <a:ext cx="2358982" cy="1185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10B7B-20F7-4646-9D8A-5CAD42C462F9}">
      <dsp:nvSpPr>
        <dsp:cNvPr id="0" name=""/>
        <dsp:cNvSpPr/>
      </dsp:nvSpPr>
      <dsp:spPr>
        <a:xfrm>
          <a:off x="0" y="1015312"/>
          <a:ext cx="7344816" cy="2937926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5857B-3646-45A5-96B9-5CDE38D5D296}">
      <dsp:nvSpPr>
        <dsp:cNvPr id="0" name=""/>
        <dsp:cNvSpPr/>
      </dsp:nvSpPr>
      <dsp:spPr>
        <a:xfrm>
          <a:off x="881377" y="1529449"/>
          <a:ext cx="2423789" cy="143958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Por um lado, </a:t>
          </a:r>
          <a:r>
            <a:rPr lang="pt-BR" sz="1900" b="1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conservador</a:t>
          </a:r>
          <a:r>
            <a:rPr lang="pt-BR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mantém traços característicos do português falado na Europa do século XVI.</a:t>
          </a:r>
        </a:p>
      </dsp:txBody>
      <dsp:txXfrm>
        <a:off x="881377" y="1529449"/>
        <a:ext cx="2423789" cy="1439583"/>
      </dsp:txXfrm>
    </dsp:sp>
    <dsp:sp modelId="{1D4FF9EC-550E-4FA1-8495-DC212FBE6852}">
      <dsp:nvSpPr>
        <dsp:cNvPr id="0" name=""/>
        <dsp:cNvSpPr/>
      </dsp:nvSpPr>
      <dsp:spPr>
        <a:xfrm>
          <a:off x="3672408" y="1999518"/>
          <a:ext cx="2864478" cy="143958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Por outro lado, </a:t>
          </a:r>
          <a:r>
            <a:rPr lang="pt-BR" sz="1900" b="1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inovador</a:t>
          </a:r>
          <a:r>
            <a:rPr lang="pt-BR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passou a apresentar traços próprios, inéditos na Europa.</a:t>
          </a:r>
        </a:p>
      </dsp:txBody>
      <dsp:txXfrm>
        <a:off x="3672408" y="1999518"/>
        <a:ext cx="2864478" cy="1439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B6574-310C-472E-AF90-38006E5EE6E7}">
      <dsp:nvSpPr>
        <dsp:cNvPr id="0" name=""/>
        <dsp:cNvSpPr/>
      </dsp:nvSpPr>
      <dsp:spPr>
        <a:xfrm>
          <a:off x="1309105" y="0"/>
          <a:ext cx="2021984" cy="1123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Vantagens da oralidade</a:t>
          </a:r>
        </a:p>
      </dsp:txBody>
      <dsp:txXfrm>
        <a:off x="1342006" y="32901"/>
        <a:ext cx="1956182" cy="1057522"/>
      </dsp:txXfrm>
    </dsp:sp>
    <dsp:sp modelId="{88DA6F6B-4536-4145-8580-44F3D54204BE}">
      <dsp:nvSpPr>
        <dsp:cNvPr id="0" name=""/>
        <dsp:cNvSpPr/>
      </dsp:nvSpPr>
      <dsp:spPr>
        <a:xfrm>
          <a:off x="4242063" y="0"/>
          <a:ext cx="2021984" cy="1123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Vantagens da escrita</a:t>
          </a:r>
        </a:p>
      </dsp:txBody>
      <dsp:txXfrm>
        <a:off x="4274964" y="32901"/>
        <a:ext cx="1956182" cy="1057522"/>
      </dsp:txXfrm>
    </dsp:sp>
    <dsp:sp modelId="{DD1F35B4-B810-4EA5-B8E0-0EB275FD9D4A}">
      <dsp:nvSpPr>
        <dsp:cNvPr id="0" name=""/>
        <dsp:cNvSpPr/>
      </dsp:nvSpPr>
      <dsp:spPr>
        <a:xfrm>
          <a:off x="3359173" y="4774130"/>
          <a:ext cx="842493" cy="842493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5F3CE-351D-4445-914B-830B35AF93C0}">
      <dsp:nvSpPr>
        <dsp:cNvPr id="0" name=""/>
        <dsp:cNvSpPr/>
      </dsp:nvSpPr>
      <dsp:spPr>
        <a:xfrm>
          <a:off x="1252167" y="4385585"/>
          <a:ext cx="5056505" cy="35358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23DE0-5065-4753-BCEC-5F2E027611AB}">
      <dsp:nvSpPr>
        <dsp:cNvPr id="0" name=""/>
        <dsp:cNvSpPr/>
      </dsp:nvSpPr>
      <dsp:spPr>
        <a:xfrm>
          <a:off x="4304962" y="3616181"/>
          <a:ext cx="2184716" cy="68051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Tende a haver maior cobrança.</a:t>
          </a:r>
        </a:p>
      </dsp:txBody>
      <dsp:txXfrm>
        <a:off x="4338182" y="3649401"/>
        <a:ext cx="2118276" cy="614079"/>
      </dsp:txXfrm>
    </dsp:sp>
    <dsp:sp modelId="{06D7AF93-5EA8-4EF8-B031-92E7DF00E8C3}">
      <dsp:nvSpPr>
        <dsp:cNvPr id="0" name=""/>
        <dsp:cNvSpPr/>
      </dsp:nvSpPr>
      <dsp:spPr>
        <a:xfrm>
          <a:off x="4228014" y="2769838"/>
          <a:ext cx="2343479" cy="82940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consultar outras fontes e checar informações.</a:t>
          </a:r>
        </a:p>
      </dsp:txBody>
      <dsp:txXfrm>
        <a:off x="4268502" y="2810326"/>
        <a:ext cx="2262503" cy="748425"/>
      </dsp:txXfrm>
    </dsp:sp>
    <dsp:sp modelId="{AA6BDE5E-BDC9-4CCB-923A-41D5E4E9E85F}">
      <dsp:nvSpPr>
        <dsp:cNvPr id="0" name=""/>
        <dsp:cNvSpPr/>
      </dsp:nvSpPr>
      <dsp:spPr>
        <a:xfrm>
          <a:off x="4304946" y="1923506"/>
          <a:ext cx="2186611" cy="82828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 falhas ficam ocultas: o leitor tem acesso apenas ao texto final.</a:t>
          </a:r>
        </a:p>
      </dsp:txBody>
      <dsp:txXfrm>
        <a:off x="4345380" y="1963940"/>
        <a:ext cx="2105743" cy="747420"/>
      </dsp:txXfrm>
    </dsp:sp>
    <dsp:sp modelId="{57D11C22-DCDA-4C41-A55C-B725E4656377}">
      <dsp:nvSpPr>
        <dsp:cNvPr id="0" name=""/>
        <dsp:cNvSpPr/>
      </dsp:nvSpPr>
      <dsp:spPr>
        <a:xfrm>
          <a:off x="4424951" y="1240616"/>
          <a:ext cx="2006616" cy="69297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revisar o texto.</a:t>
          </a:r>
        </a:p>
      </dsp:txBody>
      <dsp:txXfrm>
        <a:off x="4458779" y="1274444"/>
        <a:ext cx="1938960" cy="625317"/>
      </dsp:txXfrm>
    </dsp:sp>
    <dsp:sp modelId="{82C80AF2-D5D8-4D00-9333-7DFA57B095D8}">
      <dsp:nvSpPr>
        <dsp:cNvPr id="0" name=""/>
        <dsp:cNvSpPr/>
      </dsp:nvSpPr>
      <dsp:spPr>
        <a:xfrm>
          <a:off x="1381238" y="3231478"/>
          <a:ext cx="2006616" cy="69297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Tende a haver maior tolerância a erros.</a:t>
          </a:r>
        </a:p>
      </dsp:txBody>
      <dsp:txXfrm>
        <a:off x="1415066" y="3265306"/>
        <a:ext cx="1938960" cy="625317"/>
      </dsp:txXfrm>
    </dsp:sp>
    <dsp:sp modelId="{39AE06C3-F8FD-4E7D-A4E8-56EE8D733461}">
      <dsp:nvSpPr>
        <dsp:cNvPr id="0" name=""/>
        <dsp:cNvSpPr/>
      </dsp:nvSpPr>
      <dsp:spPr>
        <a:xfrm>
          <a:off x="1381232" y="2308204"/>
          <a:ext cx="2006616" cy="69297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corrigir-se na hora.</a:t>
          </a:r>
        </a:p>
      </dsp:txBody>
      <dsp:txXfrm>
        <a:off x="1415060" y="2342032"/>
        <a:ext cx="1938960" cy="625317"/>
      </dsp:txXfrm>
    </dsp:sp>
    <dsp:sp modelId="{C56C4870-9580-42B5-B14C-5A43E4AFD84B}">
      <dsp:nvSpPr>
        <dsp:cNvPr id="0" name=""/>
        <dsp:cNvSpPr/>
      </dsp:nvSpPr>
      <dsp:spPr>
        <a:xfrm>
          <a:off x="1381236" y="1307979"/>
          <a:ext cx="1994993" cy="85919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É possível negociar o sentido com o interlocutor.</a:t>
          </a:r>
        </a:p>
      </dsp:txBody>
      <dsp:txXfrm>
        <a:off x="1423178" y="1349921"/>
        <a:ext cx="1911109" cy="77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93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99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79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2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4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5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2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68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43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2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7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D8E2-7080-42DE-86C8-B91C835824D1}" type="datetimeFigureOut">
              <a:rPr lang="pt-BR" smtClean="0"/>
              <a:pPr/>
              <a:t>20/04/2020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452804-53A1-409E-AFEA-52198B50A8A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838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escomplica.com.br/artigo/tudo-sobre-variacao-linguistica-para-voce-arrasar-sempre/4k5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ple.org.br/index.php?option=com_content&amp;view=article&amp;id=181:texto-do-professor-e-pesquisador-de-lingua-portuguesa-dante-lucchesi-ufbacnpq-sobre-a-polemica-em-torno-do-livro-didatico-qpor-uma-vida-melhorq&amp;catid=1:notas&amp;Itemid=6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b.br/revistadafaeeba/files/2011/05/numero1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567902-97F4-4624-8864-65A8EDBCC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32656"/>
            <a:ext cx="6571343" cy="1049235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DE FEIRA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SANTANA –UEFS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939311A-09D7-43A0-9F52-7B4A5CD07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015733"/>
            <a:ext cx="8424935" cy="403774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Variação Linguística </a:t>
            </a:r>
          </a:p>
          <a:p>
            <a:pPr marL="0" indent="0" algn="r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Mestre Nilton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Carlos Carmo Sousa </a:t>
            </a:r>
            <a:r>
              <a:rPr lang="pt-BR" sz="2800" dirty="0" smtClean="0">
                <a:latin typeface="Times New Roman" pitchFamily="18" charset="0"/>
                <a:cs typeface="Times New Roman" panose="02020603050405020304" pitchFamily="18" charset="0"/>
              </a:rPr>
              <a:t>(EMJPF/Conceição do Coité)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Profa. Dra. Silvana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Silva de Farias Araujo (UEFS)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Feira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Santana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45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6A82D2-F764-4E18-B1D6-A0895338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7"/>
            <a:ext cx="8136903" cy="1058997"/>
          </a:xfrm>
        </p:spPr>
        <p:txBody>
          <a:bodyPr>
            <a:normAutofit fontScale="90000"/>
          </a:bodyPr>
          <a:lstStyle/>
          <a:p>
            <a:pPr lvl="0" algn="ctr" defTabSz="914400">
              <a:lnSpc>
                <a:spcPct val="100000"/>
              </a:lnSpc>
              <a:defRPr/>
            </a:pP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brasileiro e norma culta</a:t>
            </a:r>
            <a:b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3D918BC-E0EC-4283-84A9-608774C70427}"/>
              </a:ext>
            </a:extLst>
          </p:cNvPr>
          <p:cNvSpPr txBox="1"/>
          <p:nvPr/>
        </p:nvSpPr>
        <p:spPr>
          <a:xfrm>
            <a:off x="395536" y="1988841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 padrão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jeito de falar e escrever uma língua que se definiu como sendo o “correto”.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Geralmente, o estabelecimento da norma padrão tem como objetivos: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uniformizar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língua, para que documentos, leis, materiais didáticos, discursos, livros e outros textos sejam compostos de maneira padronizada;</a:t>
            </a: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construir uma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identidade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língua, diferenciando-a das demais;</a:t>
            </a:r>
          </a:p>
          <a:p>
            <a:pPr algn="just">
              <a:tabLst>
                <a:tab pos="177800" algn="l"/>
              </a:tabLst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valorizar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língua, sua literatura e, em última instância, o próprio povo que a usa.</a:t>
            </a:r>
          </a:p>
        </p:txBody>
      </p:sp>
    </p:spTree>
    <p:extLst>
      <p:ext uri="{BB962C8B-B14F-4D97-AF65-F5344CB8AC3E}">
        <p14:creationId xmlns:p14="http://schemas.microsoft.com/office/powerpoint/2010/main" val="177069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8D855131-0363-4CA4-9242-B530BD22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7"/>
            <a:ext cx="8136903" cy="1058997"/>
          </a:xfrm>
        </p:spPr>
        <p:txBody>
          <a:bodyPr>
            <a:normAutofit fontScale="90000"/>
          </a:bodyPr>
          <a:lstStyle/>
          <a:p>
            <a:pPr lvl="0" algn="ctr" defTabSz="914400">
              <a:lnSpc>
                <a:spcPct val="100000"/>
              </a:lnSpc>
              <a:defRPr/>
            </a:pP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brasileiro e norma culta</a:t>
            </a:r>
            <a:b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0334070-4D26-40F0-ACC8-3EFC4E84C51E}"/>
              </a:ext>
            </a:extLst>
          </p:cNvPr>
          <p:cNvSpPr txBox="1"/>
          <p:nvPr/>
        </p:nvSpPr>
        <p:spPr>
          <a:xfrm>
            <a:off x="251520" y="198884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se estabelece 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 padrão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uma língua?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141F2A63-6B85-4624-A806-B4B12737A3BC}"/>
              </a:ext>
            </a:extLst>
          </p:cNvPr>
          <p:cNvSpPr txBox="1"/>
          <p:nvPr/>
        </p:nvSpPr>
        <p:spPr>
          <a:xfrm>
            <a:off x="939884" y="2478375"/>
            <a:ext cx="44284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Faz-se uma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as inúmeras variantes (formas diferentes) de falar e escrever (BAGNO, 2007).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exemplo: no português, entre as variantes “praca”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foi selecionada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16A4D18-A340-4C45-89C0-DE86A701B687}"/>
              </a:ext>
            </a:extLst>
          </p:cNvPr>
          <p:cNvSpPr txBox="1"/>
          <p:nvPr/>
        </p:nvSpPr>
        <p:spPr>
          <a:xfrm>
            <a:off x="2195736" y="486916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geral, as variantes escolhidas são as empregadas pela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elite cultural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comunidade.</a:t>
            </a:r>
          </a:p>
        </p:txBody>
      </p:sp>
    </p:spTree>
    <p:extLst>
      <p:ext uri="{BB962C8B-B14F-4D97-AF65-F5344CB8AC3E}">
        <p14:creationId xmlns:p14="http://schemas.microsoft.com/office/powerpoint/2010/main" val="3125196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A6E0FB05-D725-4708-8E42-C3ADA96AB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7"/>
            <a:ext cx="8136903" cy="1058997"/>
          </a:xfrm>
        </p:spPr>
        <p:txBody>
          <a:bodyPr>
            <a:normAutofit fontScale="90000"/>
          </a:bodyPr>
          <a:lstStyle/>
          <a:p>
            <a:pPr lvl="0" algn="ctr" defTabSz="914400">
              <a:lnSpc>
                <a:spcPct val="100000"/>
              </a:lnSpc>
              <a:defRPr/>
            </a:pP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brasileiro e norma culta</a:t>
            </a:r>
            <a:b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20AD1778-50BA-4611-9375-CB692024CA19}"/>
              </a:ext>
            </a:extLst>
          </p:cNvPr>
          <p:cNvSpPr txBox="1"/>
          <p:nvPr/>
        </p:nvSpPr>
        <p:spPr>
          <a:xfrm>
            <a:off x="251520" y="198884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Brasil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porém,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norma culta não corresponde à norma padrão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quê?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6AE40E9-B92E-48D1-81C1-D22E95AC06B5}"/>
              </a:ext>
            </a:extLst>
          </p:cNvPr>
          <p:cNvSpPr txBox="1"/>
          <p:nvPr/>
        </p:nvSpPr>
        <p:spPr>
          <a:xfrm>
            <a:off x="971600" y="2708920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a norma padrão consagrada no Brasil se baseia quase totalmente na norma culta portuguesa, ou seja, nos hábitos linguísticos da elite cultural portuguesa, não de nossa elite cultural.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AC51820C-F0B3-4094-B01C-CF4B978753D0}"/>
              </a:ext>
            </a:extLst>
          </p:cNvPr>
          <p:cNvSpPr txBox="1"/>
          <p:nvPr/>
        </p:nvSpPr>
        <p:spPr>
          <a:xfrm>
            <a:off x="2411760" y="4365104"/>
            <a:ext cx="5760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exemplo: todos os brasileiros (inclusive os mais escolarizados) falam “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esqueci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comprar pão”. No entanto, nossa norma padrão estabelece como correta a forma “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Esqueci-me</a:t>
            </a:r>
            <a:r>
              <a:rPr lang="pt-B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comprar pão”, usada em Portugal.</a:t>
            </a:r>
          </a:p>
        </p:txBody>
      </p:sp>
    </p:spTree>
    <p:extLst>
      <p:ext uri="{BB962C8B-B14F-4D97-AF65-F5344CB8AC3E}">
        <p14:creationId xmlns:p14="http://schemas.microsoft.com/office/powerpoint/2010/main" val="239139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19E7D3E-9A30-462F-B4C9-9C00688F60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9593" y="116633"/>
            <a:ext cx="792088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Variação diatópica: usos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E0E8168-2956-429B-BF33-C50CED537989}"/>
              </a:ext>
            </a:extLst>
          </p:cNvPr>
          <p:cNvSpPr txBox="1"/>
          <p:nvPr/>
        </p:nvSpPr>
        <p:spPr>
          <a:xfrm>
            <a:off x="251520" y="198884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regionalismos podem ser usados, por exemplo, para: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B0382AA-D32F-4A5F-AA70-6007410BE027}"/>
              </a:ext>
            </a:extLst>
          </p:cNvPr>
          <p:cNvSpPr txBox="1"/>
          <p:nvPr/>
        </p:nvSpPr>
        <p:spPr>
          <a:xfrm>
            <a:off x="1331640" y="256490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verossimilhança aos personagens de um texto ficcional;</a:t>
            </a: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reforçar estereótipos em textos humorísticos;</a:t>
            </a:r>
          </a:p>
          <a:p>
            <a:pPr marL="177800" indent="-177800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aproximar um texto publicitário de seu público-alvo.</a:t>
            </a:r>
          </a:p>
        </p:txBody>
      </p:sp>
      <p:grpSp>
        <p:nvGrpSpPr>
          <p:cNvPr id="7" name="Grupo 8">
            <a:extLst>
              <a:ext uri="{FF2B5EF4-FFF2-40B4-BE49-F238E27FC236}">
                <a16:creationId xmlns="" xmlns:a16="http://schemas.microsoft.com/office/drawing/2014/main" id="{FCAF5235-7148-430B-93CC-9F84CC1E3E84}"/>
              </a:ext>
            </a:extLst>
          </p:cNvPr>
          <p:cNvGrpSpPr/>
          <p:nvPr/>
        </p:nvGrpSpPr>
        <p:grpSpPr>
          <a:xfrm>
            <a:off x="2555776" y="3645024"/>
            <a:ext cx="6120680" cy="2273218"/>
            <a:chOff x="2555776" y="4077072"/>
            <a:chExt cx="6120680" cy="2273218"/>
          </a:xfrm>
        </p:grpSpPr>
        <p:pic>
          <p:nvPicPr>
            <p:cNvPr id="8" name="Imagem 7" descr="MC900429719.WMF">
              <a:extLst>
                <a:ext uri="{FF2B5EF4-FFF2-40B4-BE49-F238E27FC236}">
                  <a16:creationId xmlns="" xmlns:a16="http://schemas.microsoft.com/office/drawing/2014/main" id="{CA7F8F1D-7BD7-4A10-8B18-7606D213B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55776" y="4581128"/>
              <a:ext cx="2736304" cy="1769162"/>
            </a:xfrm>
            <a:prstGeom prst="rect">
              <a:avLst/>
            </a:prstGeom>
          </p:spPr>
        </p:pic>
        <p:sp>
          <p:nvSpPr>
            <p:cNvPr id="9" name="Texto explicativo em elipse 7">
              <a:extLst>
                <a:ext uri="{FF2B5EF4-FFF2-40B4-BE49-F238E27FC236}">
                  <a16:creationId xmlns="" xmlns:a16="http://schemas.microsoft.com/office/drawing/2014/main" id="{5182AEFE-F390-4894-9CB8-2849A8024DA6}"/>
                </a:ext>
              </a:extLst>
            </p:cNvPr>
            <p:cNvSpPr/>
            <p:nvPr/>
          </p:nvSpPr>
          <p:spPr>
            <a:xfrm>
              <a:off x="5292080" y="4077072"/>
              <a:ext cx="3384376" cy="1584176"/>
            </a:xfrm>
            <a:prstGeom prst="wedgeEllipseCallout">
              <a:avLst>
                <a:gd name="adj1" fmla="val -60132"/>
                <a:gd name="adj2" fmla="val 5350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Ô loco, meu! Tá mó calorão hoje! Vâmo tomá uns chope depois do trampo?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525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diatópica: usos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 ser percebida em diversos níveis da língua:</a:t>
            </a:r>
          </a:p>
          <a:p>
            <a:pPr marL="0" indent="0">
              <a:buNone/>
            </a:pPr>
            <a:r>
              <a:rPr lang="pt-BR" dirty="0" smtClean="0"/>
              <a:t>Na pronúncia: O “r” retroflexo;</a:t>
            </a:r>
          </a:p>
          <a:p>
            <a:pPr marL="0" indent="0">
              <a:buNone/>
            </a:pPr>
            <a:r>
              <a:rPr lang="pt-BR" dirty="0" smtClean="0"/>
              <a:t>Na morfologia e sintaxe: “tu visse”; “ Tu viste”;</a:t>
            </a:r>
          </a:p>
          <a:p>
            <a:pPr marL="0" indent="0">
              <a:buNone/>
            </a:pPr>
            <a:r>
              <a:rPr lang="pt-BR" dirty="0" smtClean="0"/>
              <a:t>No vocabulário:  “mexerica”; Bergamota”;  “tangerina”.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06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A9627E-C873-454B-983B-47B9B61E8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49235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100000"/>
              </a:lnSpc>
              <a:defRPr/>
            </a:pP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Falares urbanos </a:t>
            </a:r>
            <a:r>
              <a:rPr lang="pt-BR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br>
              <a:rPr lang="pt-BR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falares rurais</a:t>
            </a:r>
            <a:b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3EF45E12-E9AB-49FA-8D3E-172596EB07F4}"/>
              </a:ext>
            </a:extLst>
          </p:cNvPr>
          <p:cNvSpPr txBox="1"/>
          <p:nvPr/>
        </p:nvSpPr>
        <p:spPr>
          <a:xfrm>
            <a:off x="251520" y="2027456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Regionalismos podem ou não ser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estigmatizados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isto é, “vistos com maus olhos” pela população em geral.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frequência, as marcas típicas da zona rural são estigmatizadas, em razão da situação de exclusão social tradicionalmente vivida pelas populações do campo.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Veja esta comparação:</a:t>
            </a:r>
          </a:p>
        </p:txBody>
      </p:sp>
      <p:sp>
        <p:nvSpPr>
          <p:cNvPr id="7" name="Texto explicativo em elipse 5">
            <a:extLst>
              <a:ext uri="{FF2B5EF4-FFF2-40B4-BE49-F238E27FC236}">
                <a16:creationId xmlns="" xmlns:a16="http://schemas.microsoft.com/office/drawing/2014/main" id="{910474C8-9978-425B-B720-4F548C669B4E}"/>
              </a:ext>
            </a:extLst>
          </p:cNvPr>
          <p:cNvSpPr/>
          <p:nvPr/>
        </p:nvSpPr>
        <p:spPr>
          <a:xfrm>
            <a:off x="2951820" y="3645024"/>
            <a:ext cx="1872208" cy="144016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Bah! Tô tri atrasado, guria!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87AEC04-9A66-45C3-AB02-268BB417DEBB}"/>
              </a:ext>
            </a:extLst>
          </p:cNvPr>
          <p:cNvSpPr txBox="1"/>
          <p:nvPr/>
        </p:nvSpPr>
        <p:spPr>
          <a:xfrm>
            <a:off x="2951820" y="53012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Regionalismos não estigmatizados </a:t>
            </a:r>
          </a:p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 geral urbanos)</a:t>
            </a:r>
          </a:p>
        </p:txBody>
      </p:sp>
      <p:sp>
        <p:nvSpPr>
          <p:cNvPr id="9" name="Texto explicativo em elipse 6">
            <a:extLst>
              <a:ext uri="{FF2B5EF4-FFF2-40B4-BE49-F238E27FC236}">
                <a16:creationId xmlns="" xmlns:a16="http://schemas.microsoft.com/office/drawing/2014/main" id="{43BFC197-D7DC-4816-9003-0B706020E0AE}"/>
              </a:ext>
            </a:extLst>
          </p:cNvPr>
          <p:cNvSpPr/>
          <p:nvPr/>
        </p:nvSpPr>
        <p:spPr>
          <a:xfrm>
            <a:off x="6876256" y="3645024"/>
            <a:ext cx="1872208" cy="1440160"/>
          </a:xfrm>
          <a:prstGeom prst="wedgeEllipseCallout">
            <a:avLst>
              <a:gd name="adj1" fmla="val 62894"/>
              <a:gd name="adj2" fmla="val 6662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punhô água no fijão, fia?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3C1E37E3-1CE4-4796-B729-8B5060CBA0E4}"/>
              </a:ext>
            </a:extLst>
          </p:cNvPr>
          <p:cNvSpPr txBox="1"/>
          <p:nvPr/>
        </p:nvSpPr>
        <p:spPr>
          <a:xfrm>
            <a:off x="6306277" y="524853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Regionalismos estigmatizados</a:t>
            </a:r>
          </a:p>
          <a:p>
            <a:pPr algn="ctr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 geral rurais)</a:t>
            </a:r>
          </a:p>
        </p:txBody>
      </p:sp>
    </p:spTree>
    <p:extLst>
      <p:ext uri="{BB962C8B-B14F-4D97-AF65-F5344CB8AC3E}">
        <p14:creationId xmlns:p14="http://schemas.microsoft.com/office/powerpoint/2010/main" val="2943182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BA4183-F484-4F8F-822E-E38D87EA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311993"/>
            <a:ext cx="6571343" cy="1049235"/>
          </a:xfrm>
        </p:spPr>
        <p:txBody>
          <a:bodyPr/>
          <a:lstStyle/>
          <a:p>
            <a:pPr algn="ctr"/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diastrática</a:t>
            </a:r>
            <a: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FE7FC2A6-1A5A-43A6-9441-6EA8A97ED8C6}"/>
              </a:ext>
            </a:extLst>
          </p:cNvPr>
          <p:cNvSpPr txBox="1"/>
          <p:nvPr/>
        </p:nvSpPr>
        <p:spPr>
          <a:xfrm>
            <a:off x="611560" y="198884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 a perspectiva diastrática (dos estratos sociais), o modo de usar a língua varia conforme: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nível de escolaridade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faixa etária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profissão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>
              <a:buFont typeface="Arial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social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 a pessoa pertence (surfistas, “funkeiros”, evangélicos, fãs de música sertaneja etc.); entre outros fatores.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6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4FBD96-A038-46A0-86FB-00F29905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342419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diafásica</a:t>
            </a:r>
            <a: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5F7953AD-D14B-4E73-8E71-DF37E2BF2F9B}"/>
              </a:ext>
            </a:extLst>
          </p:cNvPr>
          <p:cNvSpPr txBox="1">
            <a:spLocks/>
          </p:cNvSpPr>
          <p:nvPr/>
        </p:nvSpPr>
        <p:spPr>
          <a:xfrm>
            <a:off x="539552" y="1988841"/>
            <a:ext cx="8064896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variaçõe</a:t>
            </a:r>
            <a:r>
              <a:rPr lang="pt-B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registro perpassam todas as outras variações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 independentemente</a:t>
            </a:r>
            <a:r>
              <a:rPr kumimoji="0" lang="pt-BR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de sermos mais ou menos escolarizados, de morarmos nessa ou naquela região, de sermos jovens ou velhos, homens ou mulheres, surfistas ou roqueiros, </a:t>
            </a:r>
            <a:r>
              <a:rPr kumimoji="0" lang="pt-BR" sz="20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todos nós mudamos nossa maneira de falar e escrever conforme a formalidade da situação</a:t>
            </a:r>
            <a:r>
              <a:rPr kumimoji="0" lang="pt-BR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8F1816DB-C7D6-47DF-B194-2AB2917BBB4A}"/>
              </a:ext>
            </a:extLst>
          </p:cNvPr>
          <p:cNvSpPr txBox="1">
            <a:spLocks/>
          </p:cNvSpPr>
          <p:nvPr/>
        </p:nvSpPr>
        <p:spPr>
          <a:xfrm>
            <a:off x="611560" y="4077072"/>
            <a:ext cx="8064896" cy="151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Não há uma divisão radical entre registro formal e informal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é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correto pensar em um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continuum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formalidade. Além disso, é diferente ser formal oralmente e ser formal por escrito.</a:t>
            </a:r>
            <a:endParaRPr kumimoji="0" lang="pt-BR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66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13782F3-5041-4CCF-AE75-09FB643CB577}"/>
              </a:ext>
            </a:extLst>
          </p:cNvPr>
          <p:cNvSpPr/>
          <p:nvPr/>
        </p:nvSpPr>
        <p:spPr>
          <a:xfrm>
            <a:off x="3054992" y="188640"/>
            <a:ext cx="3578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</a:t>
            </a:r>
            <a:r>
              <a:rPr 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diamésica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B43EDB1A-7DEE-44B8-BF0E-24EFF242A22F}"/>
              </a:ext>
            </a:extLst>
          </p:cNvPr>
          <p:cNvSpPr txBox="1"/>
          <p:nvPr/>
        </p:nvSpPr>
        <p:spPr>
          <a:xfrm>
            <a:off x="251520" y="19888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diferença entre oralidade e escrita: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0A20476-B0F4-4B80-B3FF-6AB641EFB127}"/>
              </a:ext>
            </a:extLst>
          </p:cNvPr>
          <p:cNvSpPr txBox="1"/>
          <p:nvPr/>
        </p:nvSpPr>
        <p:spPr>
          <a:xfrm>
            <a:off x="1115616" y="314619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Oralidade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momentos de produção e recepção são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simultâneos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à medida que você fala, seu interlocutor ouve.</a:t>
            </a:r>
          </a:p>
        </p:txBody>
      </p:sp>
      <p:sp>
        <p:nvSpPr>
          <p:cNvPr id="8" name="Diferente de 7">
            <a:extLst>
              <a:ext uri="{FF2B5EF4-FFF2-40B4-BE49-F238E27FC236}">
                <a16:creationId xmlns="" xmlns:a16="http://schemas.microsoft.com/office/drawing/2014/main" id="{CEF35630-0D8F-427B-9362-2C54E7936AF6}"/>
              </a:ext>
            </a:extLst>
          </p:cNvPr>
          <p:cNvSpPr/>
          <p:nvPr/>
        </p:nvSpPr>
        <p:spPr>
          <a:xfrm>
            <a:off x="3779912" y="3789040"/>
            <a:ext cx="1296144" cy="720080"/>
          </a:xfrm>
          <a:prstGeom prst="mathNotEqua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F4BC7B5-E047-4291-BBC3-3DD372BDD7A7}"/>
              </a:ext>
            </a:extLst>
          </p:cNvPr>
          <p:cNvSpPr txBox="1"/>
          <p:nvPr/>
        </p:nvSpPr>
        <p:spPr>
          <a:xfrm>
            <a:off x="5220072" y="3146192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Escrita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uma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defasagem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os momentos de produção e recepção.</a:t>
            </a:r>
          </a:p>
        </p:txBody>
      </p:sp>
    </p:spTree>
    <p:extLst>
      <p:ext uri="{BB962C8B-B14F-4D97-AF65-F5344CB8AC3E}">
        <p14:creationId xmlns:p14="http://schemas.microsoft.com/office/powerpoint/2010/main" val="2707766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1E4C0B5-5D67-419B-89E5-41485A9A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342419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</a:t>
            </a:r>
            <a:r>
              <a:rPr lang="pt-BR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diamésica</a:t>
            </a: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092CD20A-DAAD-46D8-9B00-A1714B573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715164"/>
              </p:ext>
            </p:extLst>
          </p:nvPr>
        </p:nvGraphicFramePr>
        <p:xfrm>
          <a:off x="948742" y="1052736"/>
          <a:ext cx="75608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60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/>
        </p:nvSpPr>
        <p:spPr bwMode="auto">
          <a:xfrm>
            <a:off x="4927671" y="6527054"/>
            <a:ext cx="3964809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0" baseline="0" dirty="0"/>
              <a:t>© 2012 Pearson. Todos os direitos reservados.</a:t>
            </a:r>
          </a:p>
        </p:txBody>
      </p:sp>
      <p:sp>
        <p:nvSpPr>
          <p:cNvPr id="8" name="Rectangle 8"/>
          <p:cNvSpPr>
            <a:spLocks noGrp="1" noChangeArrowheads="1"/>
          </p:cNvSpPr>
          <p:nvPr/>
        </p:nvSpPr>
        <p:spPr bwMode="auto">
          <a:xfrm>
            <a:off x="251520" y="6527054"/>
            <a:ext cx="321471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/>
              <a:t>slide </a:t>
            </a:r>
            <a:fld id="{4FA60421-03D3-4659-A04A-6C3A1065A232}" type="slidenum">
              <a:rPr lang="pt-BR" sz="1200" baseline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lang="pt-BR" sz="1200" baseline="0" dirty="0"/>
          </a:p>
          <a:p>
            <a:pPr algn="l"/>
            <a:endParaRPr lang="pt-BR" sz="1200" baseline="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420857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LINGUÍSTICA</a:t>
            </a:r>
          </a:p>
        </p:txBody>
      </p:sp>
    </p:spTree>
    <p:extLst>
      <p:ext uri="{BB962C8B-B14F-4D97-AF65-F5344CB8AC3E}">
        <p14:creationId xmlns:p14="http://schemas.microsoft.com/office/powerpoint/2010/main" val="34742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5C9E5A-7DC1-41C7-8DE8-76ED50662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60648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diafásica</a:t>
            </a:r>
            <a: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pt-BR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E2A8C04F-A8BA-48B1-A551-86588ECF8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6507" t="14341" r="15709" b="29793"/>
          <a:stretch>
            <a:fillRect/>
          </a:stretch>
        </p:blipFill>
        <p:spPr bwMode="auto">
          <a:xfrm>
            <a:off x="1056754" y="1484784"/>
            <a:ext cx="7344816" cy="406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C9609067-8BB6-49EC-9497-C382EC21D0F0}"/>
              </a:ext>
            </a:extLst>
          </p:cNvPr>
          <p:cNvSpPr txBox="1"/>
          <p:nvPr/>
        </p:nvSpPr>
        <p:spPr>
          <a:xfrm>
            <a:off x="1056754" y="5706738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/>
              <a:t>Fonte: </a:t>
            </a:r>
            <a:r>
              <a:rPr lang="pt-BR" sz="1400" dirty="0"/>
              <a:t>Bowen </a:t>
            </a:r>
            <a:r>
              <a:rPr lang="pt-BR" sz="1400" i="1" dirty="0"/>
              <a:t>apud</a:t>
            </a:r>
            <a:r>
              <a:rPr lang="pt-BR" sz="1400" dirty="0"/>
              <a:t> Travaglia (2002, p. 54).</a:t>
            </a:r>
          </a:p>
        </p:txBody>
      </p:sp>
    </p:spTree>
    <p:extLst>
      <p:ext uri="{BB962C8B-B14F-4D97-AF65-F5344CB8AC3E}">
        <p14:creationId xmlns:p14="http://schemas.microsoft.com/office/powerpoint/2010/main" val="294785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Quer saber mais? </a:t>
            </a:r>
            <a:br>
              <a:rPr lang="pt-BR" dirty="0" smtClean="0"/>
            </a:br>
            <a:r>
              <a:rPr lang="pt-BR" dirty="0" smtClean="0"/>
              <a:t>Pronto para o ENEM?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Consulte:</a:t>
            </a:r>
          </a:p>
          <a:p>
            <a:r>
              <a:rPr lang="pt-BR" dirty="0" err="1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err="1">
                <a:hlinkClick r:id="rId2"/>
              </a:rPr>
              <a:t>descomplica.com.br</a:t>
            </a:r>
            <a:r>
              <a:rPr lang="pt-BR" dirty="0">
                <a:hlinkClick r:id="rId2"/>
              </a:rPr>
              <a:t>/artigo/tudo-sobre-</a:t>
            </a:r>
            <a:r>
              <a:rPr lang="pt-BR" dirty="0" err="1">
                <a:hlinkClick r:id="rId2"/>
              </a:rPr>
              <a:t>variacao</a:t>
            </a:r>
            <a:r>
              <a:rPr lang="pt-BR" dirty="0">
                <a:hlinkClick r:id="rId2"/>
              </a:rPr>
              <a:t>-</a:t>
            </a:r>
            <a:r>
              <a:rPr lang="pt-BR" dirty="0" err="1">
                <a:hlinkClick r:id="rId2"/>
              </a:rPr>
              <a:t>linguistica</a:t>
            </a:r>
            <a:r>
              <a:rPr lang="pt-BR" dirty="0">
                <a:hlinkClick r:id="rId2"/>
              </a:rPr>
              <a:t>-para-</a:t>
            </a:r>
            <a:r>
              <a:rPr lang="pt-BR" dirty="0" err="1">
                <a:hlinkClick r:id="rId2"/>
              </a:rPr>
              <a:t>voce</a:t>
            </a:r>
            <a:r>
              <a:rPr lang="pt-BR" dirty="0">
                <a:hlinkClick r:id="rId2"/>
              </a:rPr>
              <a:t>-arrasar-sempre/</a:t>
            </a:r>
            <a:r>
              <a:rPr lang="pt-BR" dirty="0" err="1">
                <a:hlinkClick r:id="rId2"/>
              </a:rPr>
              <a:t>4k5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582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254F51A1-CEE5-49F0-A392-72639D84A904}"/>
              </a:ext>
            </a:extLst>
          </p:cNvPr>
          <p:cNvSpPr txBox="1">
            <a:spLocks/>
          </p:cNvSpPr>
          <p:nvPr/>
        </p:nvSpPr>
        <p:spPr>
          <a:xfrm>
            <a:off x="2298576" y="280499"/>
            <a:ext cx="4546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58AC043E-9B91-4BBC-BFA8-3F7916EB6FD1}"/>
              </a:ext>
            </a:extLst>
          </p:cNvPr>
          <p:cNvSpPr txBox="1"/>
          <p:nvPr/>
        </p:nvSpPr>
        <p:spPr>
          <a:xfrm>
            <a:off x="251520" y="198884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BAGNO, Marcos.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na língua é por acaso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uma pedagogia da variação linguística. 3. ed. São Paulo: Parábola, 2007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BAGNO, Marcos. Gramática pedagógica do português brasileiro. São Paulo: Parábola Editorial, 2012.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BOWEN, J. Donald. A multiple register approach to teaching English.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Estudos linguísticos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São Paulo, v. 1, n. 2, 1966, p. 35-44.</a:t>
            </a: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CUNHA, Celso; CINTRA, Lindley.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gramática do português contemporâneo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3. ed. Rio de Janeiro: Nova Fronteira, 2001.</a:t>
            </a: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TEYSSIER, Paul.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História da língua portuguesa.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Trad. de Celso Cunha. 5. ed. Lisboa: Liv. Sá da Costa, 1993.</a:t>
            </a: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TRAVAGLIA, L. C. </a:t>
            </a:r>
            <a:r>
              <a:rPr 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Gramática e interação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uma proposta para o ensino de gramática no 1º e 2º graus. 8. ed. São Paulo: Cortez, 2002.</a:t>
            </a:r>
          </a:p>
        </p:txBody>
      </p:sp>
    </p:spTree>
    <p:extLst>
      <p:ext uri="{BB962C8B-B14F-4D97-AF65-F5344CB8AC3E}">
        <p14:creationId xmlns:p14="http://schemas.microsoft.com/office/powerpoint/2010/main" val="3921221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B91238-1BAE-4A0F-8138-E2827C53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281" y="311993"/>
            <a:ext cx="6571343" cy="1049235"/>
          </a:xfrm>
        </p:spPr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15B6108E-86C6-4131-9380-F7BF4FDD92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105732"/>
              </p:ext>
            </p:extLst>
          </p:nvPr>
        </p:nvGraphicFramePr>
        <p:xfrm>
          <a:off x="323528" y="1052737"/>
          <a:ext cx="8640960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977954936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BORTONI-RICARDO, Stella Maris. Educação em língua materna: a sociolinguística na sala de aula. São Paulo: Parábola Editorial, 2004.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BORTONI-RICARDO, Stella Maris. Nós </a:t>
                      </a:r>
                      <a:r>
                        <a:rPr lang="pt-BR" sz="15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cheguemu</a:t>
                      </a: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na escola, e agora?:sociolinguística e educação. 2. ed. São Paulo: Parábola Editorial, 2005.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BORTONI-RICARDO, Stella Maris. Do campo para a cidade: estudo sociolinguístico de migração e redes sociais. Tradução de Stella Maris Bortoni-Ricardo e Maria do Rosário Rocha </a:t>
                      </a:r>
                      <a:r>
                        <a:rPr lang="pt-BR" sz="15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Caxangá</a:t>
                      </a: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São Paulo: Parábola Editorial, 2011. 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BRAGA, Maria Luiza; MOLLICA, Maria Cecilia (</a:t>
                      </a:r>
                      <a:r>
                        <a:rPr lang="pt-BR" sz="15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Orgs</a:t>
                      </a: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.). Introdução à sociolinguística: o tratamento da variação. 4. ed. São Paulo: Contexto, 2013.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CALVET, Louis-Jean. Sociolinguística: uma introdução crítica. Trad.: Marcos </a:t>
                      </a:r>
                      <a:r>
                        <a:rPr lang="pt-BR" sz="15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Marcionilo</a:t>
                      </a: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4. ed. São Paulo: Parábola Editorial, 2002.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9" marR="1460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4616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455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8DC230C-BAA1-4EFB-9260-3D3C376A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56166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CASTILHO, Ataliba. Teixeira.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gramática do português brasileiro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Contexto, 2014.</a:t>
            </a:r>
          </a:p>
          <a:p>
            <a:pPr marL="0" indent="0">
              <a:buNone/>
            </a:pP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FARACO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Carlos Alberto.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 culta brasileira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desatando alguns nós. São Paulo: Parábola Editorial, 2008. 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LABOV, William.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Padrões sociolinguísticos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Trad.: M.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Bagno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M. P.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Scherre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R. Cardoso. São Paulo: Parábola Editorial, 2008.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LUCCHESI, Dante. Variação e norma: elementos para uma caracterização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sociolingüística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português do Brasil.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Revista Internacional de Língua Portuguesa,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n.12, 1994. p.17-28. 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LUCCHESI, Dante. As duas grandes vertentes da história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sociolingüística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Brasil (1500-2000).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Paulo. v.17, n.1, p. 97-132, 2001.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LUCCHESI, Dante. Norma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lingüística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realidade social. In: BAGNO, Marcos (Org.). </a:t>
            </a:r>
            <a:r>
              <a:rPr lang="pt-BR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Lingüística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norma. 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Paulo: Edições Loyola, 2002. p. 63-92.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LUCCHESI, Dante. Parâmetros </a:t>
            </a:r>
            <a:r>
              <a:rPr lang="pt-B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sociolingüísticos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português brasileiro.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Revista da ABRALIN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5, n. 1 e 2, 2006, p. 83-112.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LUCCHESI, Dante. Preconceito linguístico ou ensino democrático e pluralista?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SIPLE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Sociedade internacional de português língua estrangeira, 24 de Maio de 2011. Disponível em: &lt;</a:t>
            </a:r>
            <a:r>
              <a:rPr lang="pt-BR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http://www.siple.org.br/</a:t>
            </a:r>
            <a:r>
              <a:rPr lang="pt-BR" sz="25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index.php?option</a:t>
            </a:r>
            <a:r>
              <a:rPr lang="pt-BR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</a:t>
            </a:r>
            <a:r>
              <a:rPr lang="pt-BR" sz="25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com_content&amp;view</a:t>
            </a:r>
            <a:r>
              <a:rPr lang="pt-BR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</a:t>
            </a:r>
            <a:r>
              <a:rPr lang="pt-BR" sz="25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article&amp;id</a:t>
            </a:r>
            <a:r>
              <a:rPr lang="pt-BR" sz="25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=181:texto-do-professor-e-pesquisador-de-lingua-portuguesa-dante-lucchesi-ufbacnpq-sobre-a-polemica-em-torno-do-livro-didatico-qpor-uma-vida-melhorq&amp;catid=1:notas&amp;Itemid=62</a:t>
            </a: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Acesso em: 7 jun. 2017.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15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8FB1A7A-858B-455D-8FA8-E9CA3103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40"/>
            <a:ext cx="9143999" cy="58326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LUCCHESI, Dante.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Língua e sociedade partidas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polarização sociolinguística no Brasil. São Paulo: Contexto, 2015.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LUCCHESI, Dante; BAXTER, Alan; RIBEIRO,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Ilza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(Org.).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português afro-brasileiro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Salvador: EDUFBA, 2009.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MATTOS E SILVA, Rosa Virgínia.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 sócio-história do português brasileiro para o ensino do português no Brasil hoje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Revista da FAEBA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Salvador, n. 15, p. 23-36, 2001.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MATTOS E S ILVA, Rosa Virgínia.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Caminhos da Linguística Histórica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ouvir o inaudível. São Paulo: Parábola Editorial, 2008.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MELLO,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Heliana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Formação do português brasileiro sob a perspectiva da linguística de contato. In: MELLO,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Heliana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ALTENHOFEN, Cléo V.; RASO,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Tommaso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contatos linguísticos no Brasil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Belo Horizonte: Ed. UFMG, 2011, p. 173 – 185.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PERINI, Mário.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língua do Brasil amanhã e outros mistérios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Párabola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Editorial, 2004.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SOARES, Magda.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e escola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uma perspectiva social. 18. ed. São Paulo: Contexto, 2017.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VIEIRA, Silvia Rodrigues; Brandão, Silvia Figueiredo.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Ensino de gramática: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descrição e uso. 2. ed. São Paulo: Contexto, 2016. 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WEINREICH, Uriel; LABOV, William; HERZOG, Marvin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Fundamentos empíricos para uma teoria da mudança linguística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Tradução: Marcos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Bagno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revisão técnica: Carlos Alberto Faraco; posfácio: Maria da Conceição Paiva e Maria Eugênia L. Duarte. São Paulo: Parábola Editorial, 2006.</a:t>
            </a:r>
          </a:p>
        </p:txBody>
      </p:sp>
    </p:spTree>
    <p:extLst>
      <p:ext uri="{BB962C8B-B14F-4D97-AF65-F5344CB8AC3E}">
        <p14:creationId xmlns:p14="http://schemas.microsoft.com/office/powerpoint/2010/main" val="410782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D40608E4-1B94-4E97-A19B-9F75B7517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8784975" cy="5544615"/>
          </a:xfrm>
        </p:spPr>
        <p:txBody>
          <a:bodyPr>
            <a:norm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sociedades são </a:t>
            </a:r>
            <a:r>
              <a:rPr lang="pt-B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heterogêneas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sob dois pontos de vista:</a:t>
            </a: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pt-B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diacrônico </a:t>
            </a:r>
            <a:r>
              <a:rPr lang="pt-B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elas variam ao longo do tempo;</a:t>
            </a:r>
          </a:p>
          <a:p>
            <a:pPr lvl="1" algn="just">
              <a:buFont typeface="Courier New" pitchFamily="49" charset="0"/>
              <a:buChar char="o"/>
            </a:pPr>
            <a:r>
              <a:rPr lang="pt-B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sincrônico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em um mesmo momento histórico, elas apresentam realidades distintas.</a:t>
            </a:r>
          </a:p>
          <a:p>
            <a:pPr marL="457200" lvl="1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serem a expressão da identidade das sociedades que as usam, as línguas naturais também são heterogêneas.</a:t>
            </a:r>
          </a:p>
          <a:p>
            <a:pPr lvl="0" algn="just">
              <a:defRPr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consequência, </a:t>
            </a:r>
            <a:r>
              <a:rPr lang="pt-B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línguas naturais apresentam algum grau de variação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pt-BR" sz="2000" dirty="0"/>
          </a:p>
          <a:p>
            <a:pPr lvl="1"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35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29CC4A0E-A932-4AE1-AD1F-93E7B5156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96943" cy="576064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Duas forças agem sobre as línguas (CUNHA; CINTRA, 2001):</a:t>
            </a:r>
          </a:p>
          <a:p>
            <a:pPr lvl="1"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força inovadora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corresponde à variação linguística e é determinada pela diversidade dos falantes e pela própria evolução da sociedade;</a:t>
            </a:r>
          </a:p>
          <a:p>
            <a:pPr lvl="1"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força conservadora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reprime a primeira e zela pela obediência à norma padrão. É exercida por instituições como escola, imprensa, editoras, governos e órgãos públicos.</a:t>
            </a:r>
          </a:p>
          <a:p>
            <a:pPr lvl="1"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D3E8138E-5BA9-42CF-BA32-80C4E16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163958"/>
              </p:ext>
            </p:extLst>
          </p:nvPr>
        </p:nvGraphicFramePr>
        <p:xfrm>
          <a:off x="1907704" y="2780928"/>
          <a:ext cx="6048672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00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FC630D1-4A5B-47D4-9F6A-207BBE6BE0B1}"/>
              </a:ext>
            </a:extLst>
          </p:cNvPr>
          <p:cNvSpPr txBox="1"/>
          <p:nvPr/>
        </p:nvSpPr>
        <p:spPr>
          <a:xfrm>
            <a:off x="1763688" y="260648"/>
            <a:ext cx="583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VARIAÇÃO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83D1D7CB-0D3C-42EF-AFD7-350B7D596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15733"/>
            <a:ext cx="8568951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variação diastrática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variação diafásica</a:t>
            </a:r>
          </a:p>
          <a:p>
            <a:pPr marL="0" indent="0">
              <a:buNone/>
            </a:pPr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variação diatópica</a:t>
            </a:r>
          </a:p>
        </p:txBody>
      </p:sp>
    </p:spTree>
    <p:extLst>
      <p:ext uri="{BB962C8B-B14F-4D97-AF65-F5344CB8AC3E}">
        <p14:creationId xmlns:p14="http://schemas.microsoft.com/office/powerpoint/2010/main" val="309075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DFBD4E8-ABD8-4287-9EAC-A1953079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19498"/>
            <a:ext cx="7992888" cy="1049235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Breve história do português europeu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5987296-3835-4BD2-BF79-358825C41E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2015733"/>
            <a:ext cx="8964487" cy="79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 IV a. C.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começa a expansão do Império Romano, que no seu auge ocuparia boa parte do mundo conhecido, inclusive a região hoje correspondente a Portugal.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360F9D43-9C81-4810-BF6A-1E4FFE212631}"/>
              </a:ext>
            </a:extLst>
          </p:cNvPr>
          <p:cNvSpPr txBox="1"/>
          <p:nvPr/>
        </p:nvSpPr>
        <p:spPr>
          <a:xfrm>
            <a:off x="0" y="2949290"/>
            <a:ext cx="896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Séculos III a.C. a I d.C.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as populações das regiões dominadas aprendem o latim vulgar com escravos e soldados romanos.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385CDBFA-350D-4854-AE7A-3BBC8E1CA0BB}"/>
              </a:ext>
            </a:extLst>
          </p:cNvPr>
          <p:cNvSpPr txBox="1"/>
          <p:nvPr/>
        </p:nvSpPr>
        <p:spPr>
          <a:xfrm>
            <a:off x="-1" y="3730433"/>
            <a:ext cx="8964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Séculos III a V d.C.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o Império Romano se desfaz. O latim vulgar passa a ser falado por comunidades cada vez mais isoladas. Livre da força conservadora imposta pela escola e pela administração romana, a fala de cada ex-colônia sofre intensas modificações.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2B4CA43B-4001-41C7-A127-6241A8CE0925}"/>
              </a:ext>
            </a:extLst>
          </p:cNvPr>
          <p:cNvSpPr txBox="1"/>
          <p:nvPr/>
        </p:nvSpPr>
        <p:spPr>
          <a:xfrm>
            <a:off x="0" y="4788575"/>
            <a:ext cx="8964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Aproximadamente 1000 d.C.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a distância entre o latim culto, preservado nos conventos, e as falas de origem latina dos ex-colonizados já é tão grande que não se pode mais dizer que se trata do mesmo idioma. Essas falas de origem latina são chamadas de </a:t>
            </a:r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romances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53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D7812F5-48BD-4249-AE20-830E3AA5F9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2015733"/>
            <a:ext cx="8892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1064 a 1250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em Portugal, os cristãos do norte, que haviam resistido à ocupação islâmica e falavam um romance denominado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galego-português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rumam na direção sul, expulsando os árabes e retomando o território.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7A3184D5-69E6-40FC-B01A-9C133C4BA84D}"/>
              </a:ext>
            </a:extLst>
          </p:cNvPr>
          <p:cNvSpPr txBox="1"/>
          <p:nvPr/>
        </p:nvSpPr>
        <p:spPr>
          <a:xfrm>
            <a:off x="0" y="3789040"/>
            <a:ext cx="8892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Séculos XV e XVI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da mistura entre o galego-português e os dialetos falados mais ao sul surge o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português moderno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 a intenção de fortalecer o idioma nacional, os intelectuais lusitanos promovem sua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relatinização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esforçam-se para estabelecer sua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 padrão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2272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9C827EB-6E83-4975-8204-0C8BBFA2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24" y="378253"/>
            <a:ext cx="8568951" cy="1049235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Breve história do português brasileiro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3A49762-751E-46F0-A426-1A00F4DD6D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2015733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Séculos XVI e XVII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embora menos poderosos, os indígenas são maioria. Forma-se, então, a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língua geral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brasílica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alguns elementos do português sobre uma ampla base tupi.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F4C26143-7F2E-440F-833C-4FB0B0EE00D7}"/>
              </a:ext>
            </a:extLst>
          </p:cNvPr>
          <p:cNvSpPr txBox="1"/>
          <p:nvPr/>
        </p:nvSpPr>
        <p:spPr>
          <a:xfrm>
            <a:off x="0" y="32160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1757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o Marquês de Pombal proíbe o uso da língua geral e torna obrigatório o ensino do português.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8E6E89F3-3C17-4468-BD2C-D02EB4B156E2}"/>
              </a:ext>
            </a:extLst>
          </p:cNvPr>
          <p:cNvSpPr txBox="1"/>
          <p:nvPr/>
        </p:nvSpPr>
        <p:spPr>
          <a:xfrm>
            <a:off x="0" y="39085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1808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a vinda da Corte Portuguesa, com seus milhares de acompanhantes, acentua o processo de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relusitanização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língua.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73CF8E1A-082A-4277-8D2B-615F02866BF1}"/>
              </a:ext>
            </a:extLst>
          </p:cNvPr>
          <p:cNvSpPr txBox="1"/>
          <p:nvPr/>
        </p:nvSpPr>
        <p:spPr>
          <a:xfrm>
            <a:off x="0" y="4647222"/>
            <a:ext cx="91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“caldeirão” linguístico-cultural brasileiro recebe, ainda, muitos ingredientes vindos de fora: primeiro, os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africanos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trazidos como escravos entre 1530 e 1855; depois, a partir de meados do século XIX, chegam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italianos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japoneses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alemães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sírios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espanhóis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15988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B4EECB-A487-41CD-929E-63131192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42419"/>
            <a:ext cx="8568952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3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 entre o português brasileiro</a:t>
            </a:r>
            <a:br>
              <a:rPr lang="pt-BR" sz="33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3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europeu</a:t>
            </a:r>
            <a: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b="1" cap="none" dirty="0">
                <a:solidFill>
                  <a:schemeClr val="accent6">
                    <a:lumMod val="50000"/>
                  </a:schemeClr>
                </a:solidFill>
              </a:rPr>
            </a:b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5C968288-12B2-4C67-969B-F92125C74F07}"/>
              </a:ext>
            </a:extLst>
          </p:cNvPr>
          <p:cNvSpPr txBox="1"/>
          <p:nvPr/>
        </p:nvSpPr>
        <p:spPr>
          <a:xfrm>
            <a:off x="1619672" y="19888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português brasileiro é (TEYSSIER, 1993):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DDCA5F86-6503-42FB-925B-CBA949A90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0048356"/>
              </p:ext>
            </p:extLst>
          </p:nvPr>
        </p:nvGraphicFramePr>
        <p:xfrm>
          <a:off x="899592" y="1700808"/>
          <a:ext cx="734481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33421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513</TotalTime>
  <Words>1595</Words>
  <Application>Microsoft Office PowerPoint</Application>
  <PresentationFormat>Apresentação na tela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Galeria</vt:lpstr>
      <vt:lpstr>UNIVERSIDADE ESTADUAL DE FEIRA DE SANTANA –UEFS</vt:lpstr>
      <vt:lpstr>Apresentação do PowerPoint</vt:lpstr>
      <vt:lpstr>Apresentação do PowerPoint</vt:lpstr>
      <vt:lpstr>Apresentação do PowerPoint</vt:lpstr>
      <vt:lpstr>Apresentação do PowerPoint</vt:lpstr>
      <vt:lpstr>Breve história do português europeu</vt:lpstr>
      <vt:lpstr>Apresentação do PowerPoint</vt:lpstr>
      <vt:lpstr>Breve história do português brasileiro</vt:lpstr>
      <vt:lpstr>Comparação entre o português brasileiro e o europeu </vt:lpstr>
      <vt:lpstr>Português brasileiro e norma culta </vt:lpstr>
      <vt:lpstr>Português brasileiro e norma culta </vt:lpstr>
      <vt:lpstr>Português brasileiro e norma culta </vt:lpstr>
      <vt:lpstr>Variação diatópica: usos</vt:lpstr>
      <vt:lpstr>Variação diatópica: usos</vt:lpstr>
      <vt:lpstr>Falares urbanos versus falares rurais </vt:lpstr>
      <vt:lpstr>Variação diastrática </vt:lpstr>
      <vt:lpstr>Variação diafásica </vt:lpstr>
      <vt:lpstr>Apresentação do PowerPoint</vt:lpstr>
      <vt:lpstr>Variação diamésica </vt:lpstr>
      <vt:lpstr>Variação diafásica </vt:lpstr>
      <vt:lpstr>Quer saber mais?  Pronto para o ENEM?</vt:lpstr>
      <vt:lpstr>Apresentação do PowerPoint</vt:lpstr>
      <vt:lpstr>REFERÊNCIAS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uguimma</dc:creator>
  <cp:lastModifiedBy>PC</cp:lastModifiedBy>
  <cp:revision>74</cp:revision>
  <dcterms:created xsi:type="dcterms:W3CDTF">2011-11-25T14:24:06Z</dcterms:created>
  <dcterms:modified xsi:type="dcterms:W3CDTF">2020-04-20T20:32:34Z</dcterms:modified>
</cp:coreProperties>
</file>